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0"/>
  </p:sldMasterIdLst>
  <p:notesMasterIdLst>
    <p:notesMasterId r:id="rId29"/>
  </p:notesMasterIdLst>
  <p:handoutMasterIdLst>
    <p:handoutMasterId r:id="rId30"/>
  </p:handoutMasterIdLst>
  <p:sldIdLst>
    <p:sldId id="270" r:id="rId11"/>
    <p:sldId id="734" r:id="rId12"/>
    <p:sldId id="278" r:id="rId13"/>
    <p:sldId id="287" r:id="rId14"/>
    <p:sldId id="288" r:id="rId15"/>
    <p:sldId id="284" r:id="rId16"/>
    <p:sldId id="289" r:id="rId17"/>
    <p:sldId id="285" r:id="rId18"/>
    <p:sldId id="290" r:id="rId19"/>
    <p:sldId id="736" r:id="rId20"/>
    <p:sldId id="280" r:id="rId21"/>
    <p:sldId id="265" r:id="rId22"/>
    <p:sldId id="283" r:id="rId23"/>
    <p:sldId id="647" r:id="rId24"/>
    <p:sldId id="713" r:id="rId25"/>
    <p:sldId id="731" r:id="rId26"/>
    <p:sldId id="706" r:id="rId27"/>
    <p:sldId id="735"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Lucida Grande" panose="020B0604020202020204" charset="0"/>
      <p:regular r:id="rId35"/>
      <p:bold r:id="rId36"/>
    </p:embeddedFont>
    <p:embeddedFont>
      <p:font typeface="Myriad for Rabobank" panose="020B0604020202020204" charset="0"/>
      <p:regular r:id="rId37"/>
      <p:bold r:id="rId38"/>
      <p:italic r:id="rId39"/>
      <p:boldItalic r:id="rId40"/>
    </p:embeddedFont>
    <p:embeddedFont>
      <p:font typeface="Myriad for Rabobank Bd" panose="020B0604020202020204" charset="0"/>
      <p:regular r:id="rId41"/>
      <p:bold r:id="rId42"/>
    </p:embeddedFont>
    <p:embeddedFont>
      <p:font typeface="Myriad for Rabobank Bd It" panose="020B0604020202020204" charset="0"/>
      <p:regular r:id="rId43"/>
      <p:bold r:id="rId44"/>
      <p:italic r:id="rId45"/>
      <p:boldItalic r:id="rId46"/>
    </p:embeddedFont>
    <p:embeddedFont>
      <p:font typeface="Myriad for Rabobank Blk" panose="020B0604020202020204" charset="0"/>
      <p:bold r:id="rId47"/>
    </p:embeddedFont>
    <p:embeddedFont>
      <p:font typeface="Myriad for Rabobank Blk It" panose="020B0903030403090204" charset="0"/>
      <p:bold r:id="rId48"/>
      <p:boldItalic r:id="rId49"/>
    </p:embeddedFont>
    <p:embeddedFont>
      <p:font typeface="Myriad for Rabobank It" panose="020B0604020202020204" charset="0"/>
      <p:regular r:id="rId50"/>
      <p:bold r:id="rId51"/>
      <p:italic r:id="rId52"/>
      <p:boldItalic r:id="rId53"/>
    </p:embeddedFont>
    <p:embeddedFont>
      <p:font typeface="Myriad for Rabobank Lt" panose="020B0604020202020204" charset="0"/>
      <p:regular r:id="rId54"/>
      <p:bold r:id="rId55"/>
      <p:italic r:id="rId56"/>
      <p:boldItalic r:id="rId57"/>
    </p:embeddedFont>
    <p:embeddedFont>
      <p:font typeface="Myriad for Rabobank Lt It" panose="020B0403030403090204" charset="0"/>
      <p:regular r:id="rId58"/>
      <p:bold r:id="rId59"/>
      <p:italic r:id="rId60"/>
    </p:embeddedFont>
    <p:embeddedFont>
      <p:font typeface="Myriad for Rabobank SBd" panose="020B0604020202020204" charset="0"/>
      <p:regular r:id="rId61"/>
      <p:bold r:id="rId62"/>
      <p:italic r:id="rId63"/>
      <p:boldItalic r:id="rId64"/>
    </p:embeddedFont>
    <p:embeddedFont>
      <p:font typeface="Myriad for Rabobank SBd It" panose="020B060402020202020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34AD6C"/>
    <a:srgbClr val="F0F0F0"/>
    <a:srgbClr val="E6E6E6"/>
    <a:srgbClr val="003EBC"/>
    <a:srgbClr val="000FAA"/>
    <a:srgbClr val="D8D9DA"/>
    <a:srgbClr val="F3F2F1"/>
    <a:srgbClr val="000060"/>
    <a:srgbClr val="000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07" autoAdjust="0"/>
    <p:restoredTop sz="94633" autoAdjust="0"/>
  </p:normalViewPr>
  <p:slideViewPr>
    <p:cSldViewPr snapToGrid="0">
      <p:cViewPr varScale="1">
        <p:scale>
          <a:sx n="109" d="100"/>
          <a:sy n="109" d="100"/>
        </p:scale>
        <p:origin x="132" y="86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9.fntdata"/><Relationship Id="rId21" Type="http://schemas.openxmlformats.org/officeDocument/2006/relationships/slide" Target="slides/slide11.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font" Target="fonts/font33.fntdata"/><Relationship Id="rId68" Type="http://schemas.openxmlformats.org/officeDocument/2006/relationships/font" Target="fonts/font38.fntdata"/><Relationship Id="rId7" Type="http://schemas.openxmlformats.org/officeDocument/2006/relationships/customXml" Target="../customXml/item7.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notesMaster" Target="notesMasters/notes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66" Type="http://schemas.openxmlformats.org/officeDocument/2006/relationships/font" Target="fonts/font36.fntdata"/><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font" Target="fonts/font31.fntdata"/><Relationship Id="rId10" Type="http://schemas.openxmlformats.org/officeDocument/2006/relationships/slideMaster" Target="slideMasters/slideMaster1.xml"/><Relationship Id="rId19"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65" Type="http://schemas.openxmlformats.org/officeDocument/2006/relationships/font" Target="fonts/font35.fntdata"/><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font" Target="fonts/font34.fntdata"/><Relationship Id="rId69"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font" Target="fonts/font21.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67" Type="http://schemas.openxmlformats.org/officeDocument/2006/relationships/font" Target="fonts/font37.fntdata"/><Relationship Id="rId20" Type="http://schemas.openxmlformats.org/officeDocument/2006/relationships/slide" Target="slides/slide10.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font" Target="fonts/font32.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CD168A-C781-4C6D-A949-C2D13F8CD8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Myriad for Rabobank" panose="020B0503030403020204" pitchFamily="34" charset="0"/>
            </a:endParaRPr>
          </a:p>
        </p:txBody>
      </p:sp>
      <p:sp>
        <p:nvSpPr>
          <p:cNvPr id="3" name="Date Placeholder 2">
            <a:extLst>
              <a:ext uri="{FF2B5EF4-FFF2-40B4-BE49-F238E27FC236}">
                <a16:creationId xmlns:a16="http://schemas.microsoft.com/office/drawing/2014/main" id="{B99A8A4A-56D9-4F3C-B5A1-C3F58ADDC3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99FBBC-7A2B-4402-888D-D94593E352F2}" type="datetimeFigureOut">
              <a:rPr lang="en-US" smtClean="0">
                <a:latin typeface="Myriad for Rabobank" panose="020B0503030403020204" pitchFamily="34" charset="0"/>
              </a:rPr>
              <a:t>1/23/2024</a:t>
            </a:fld>
            <a:endParaRPr lang="en-US" dirty="0">
              <a:latin typeface="Myriad for Rabobank" panose="020B0503030403020204" pitchFamily="34" charset="0"/>
            </a:endParaRPr>
          </a:p>
        </p:txBody>
      </p:sp>
      <p:sp>
        <p:nvSpPr>
          <p:cNvPr id="4" name="Footer Placeholder 3">
            <a:extLst>
              <a:ext uri="{FF2B5EF4-FFF2-40B4-BE49-F238E27FC236}">
                <a16:creationId xmlns:a16="http://schemas.microsoft.com/office/drawing/2014/main" id="{A5901F49-8CD1-43A4-BA0A-8CE42E9E23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yriad for Rabobank" panose="020B0503030403020204" pitchFamily="34" charset="0"/>
            </a:endParaRPr>
          </a:p>
        </p:txBody>
      </p:sp>
      <p:sp>
        <p:nvSpPr>
          <p:cNvPr id="5" name="Slide Number Placeholder 4">
            <a:extLst>
              <a:ext uri="{FF2B5EF4-FFF2-40B4-BE49-F238E27FC236}">
                <a16:creationId xmlns:a16="http://schemas.microsoft.com/office/drawing/2014/main" id="{114580E8-58D4-4241-9610-651662AF82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B7FE92-BCEA-47E7-9617-D4352300F5D1}" type="slidenum">
              <a:rPr lang="en-US" smtClean="0">
                <a:latin typeface="Myriad for Rabobank" panose="020B0503030403020204" pitchFamily="34" charset="0"/>
              </a:rPr>
              <a:t>‹nr.›</a:t>
            </a:fld>
            <a:endParaRPr lang="en-US" dirty="0">
              <a:latin typeface="Myriad for Rabobank" panose="020B0503030403020204" pitchFamily="34" charset="0"/>
            </a:endParaRPr>
          </a:p>
        </p:txBody>
      </p:sp>
    </p:spTree>
    <p:extLst>
      <p:ext uri="{BB962C8B-B14F-4D97-AF65-F5344CB8AC3E}">
        <p14:creationId xmlns:p14="http://schemas.microsoft.com/office/powerpoint/2010/main" val="364605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yriad for Rabobank" panose="020B0503030403020204"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yriad for Rabobank" panose="020B0503030403020204" pitchFamily="34" charset="0"/>
              </a:defRPr>
            </a:lvl1pPr>
          </a:lstStyle>
          <a:p>
            <a:fld id="{D8F9A3D8-C38A-42A8-8108-56D4525C9E97}" type="datetimeFigureOut">
              <a:rPr lang="en-GB" smtClean="0"/>
              <a:pPr/>
              <a:t>23/01/2024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yriad for Rabobank" panose="020B0503030403020204"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yriad for Rabobank" panose="020B0503030403020204" pitchFamily="34" charset="0"/>
              </a:defRPr>
            </a:lvl1pPr>
          </a:lstStyle>
          <a:p>
            <a:fld id="{005444ED-21FE-41E2-990D-ED635B34E95A}" type="slidenum">
              <a:rPr lang="en-GB" smtClean="0"/>
              <a:pPr/>
              <a:t>‹nr.›</a:t>
            </a:fld>
            <a:endParaRPr lang="en-GB"/>
          </a:p>
        </p:txBody>
      </p:sp>
    </p:spTree>
    <p:extLst>
      <p:ext uri="{BB962C8B-B14F-4D97-AF65-F5344CB8AC3E}">
        <p14:creationId xmlns:p14="http://schemas.microsoft.com/office/powerpoint/2010/main" val="101361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for Rabobank" panose="020B0503030403020204" pitchFamily="34" charset="0"/>
        <a:ea typeface="+mn-ea"/>
        <a:cs typeface="+mn-cs"/>
      </a:defRPr>
    </a:lvl1pPr>
    <a:lvl2pPr marL="457200" algn="l" defTabSz="914400" rtl="0" eaLnBrk="1" latinLnBrk="0" hangingPunct="1">
      <a:defRPr sz="1200" kern="1200">
        <a:solidFill>
          <a:schemeClr val="tx1"/>
        </a:solidFill>
        <a:latin typeface="Myriad for Rabobank" panose="020B0503030403020204" pitchFamily="34" charset="0"/>
        <a:ea typeface="+mn-ea"/>
        <a:cs typeface="+mn-cs"/>
      </a:defRPr>
    </a:lvl2pPr>
    <a:lvl3pPr marL="914400" algn="l" defTabSz="914400" rtl="0" eaLnBrk="1" latinLnBrk="0" hangingPunct="1">
      <a:defRPr sz="1200" kern="1200">
        <a:solidFill>
          <a:schemeClr val="tx1"/>
        </a:solidFill>
        <a:latin typeface="Myriad for Rabobank" panose="020B0503030403020204" pitchFamily="34" charset="0"/>
        <a:ea typeface="+mn-ea"/>
        <a:cs typeface="+mn-cs"/>
      </a:defRPr>
    </a:lvl3pPr>
    <a:lvl4pPr marL="1371600" algn="l" defTabSz="914400" rtl="0" eaLnBrk="1" latinLnBrk="0" hangingPunct="1">
      <a:defRPr sz="1200" kern="1200">
        <a:solidFill>
          <a:schemeClr val="tx1"/>
        </a:solidFill>
        <a:latin typeface="Myriad for Rabobank" panose="020B0503030403020204" pitchFamily="34" charset="0"/>
        <a:ea typeface="+mn-ea"/>
        <a:cs typeface="+mn-cs"/>
      </a:defRPr>
    </a:lvl4pPr>
    <a:lvl5pPr marL="1828800" algn="l" defTabSz="914400" rtl="0" eaLnBrk="1" latinLnBrk="0" hangingPunct="1">
      <a:defRPr sz="1200" kern="1200">
        <a:solidFill>
          <a:schemeClr val="tx1"/>
        </a:solidFill>
        <a:latin typeface="Myriad for Rabobank"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effectLst/>
                <a:latin typeface="Calibri" panose="020F0502020204030204" pitchFamily="34" charset="0"/>
                <a:ea typeface="Calibri" panose="020F0502020204030204" pitchFamily="34" charset="0"/>
                <a:cs typeface="Times New Roman" panose="02020603050405020304" pitchFamily="18" charset="0"/>
              </a:rPr>
            </a:b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005444ED-21FE-41E2-990D-ED635B34E95A}" type="slidenum">
              <a:rPr lang="en-GB" smtClean="0"/>
              <a:pPr/>
              <a:t>16</a:t>
            </a:fld>
            <a:endParaRPr lang="en-GB"/>
          </a:p>
        </p:txBody>
      </p:sp>
    </p:spTree>
    <p:extLst>
      <p:ext uri="{BB962C8B-B14F-4D97-AF65-F5344CB8AC3E}">
        <p14:creationId xmlns:p14="http://schemas.microsoft.com/office/powerpoint/2010/main" val="159731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Wil je je club verduurzamen, meer sponsors werven of een veilig sportklimaat creëren? Met </a:t>
            </a:r>
            <a:r>
              <a:rPr lang="nl-NL" sz="1800" b="1">
                <a:effectLst/>
                <a:latin typeface="Calibri" panose="020F0502020204030204" pitchFamily="34" charset="0"/>
                <a:ea typeface="Calibri" panose="020F0502020204030204" pitchFamily="34" charset="0"/>
                <a:cs typeface="Times New Roman" panose="02020603050405020304" pitchFamily="18" charset="0"/>
              </a:rPr>
              <a:t>Rabo </a:t>
            </a:r>
            <a:r>
              <a:rPr lang="nl-NL" sz="1800" b="1" err="1">
                <a:effectLst/>
                <a:latin typeface="Calibri" panose="020F0502020204030204" pitchFamily="34" charset="0"/>
                <a:ea typeface="Calibri" panose="020F0502020204030204" pitchFamily="34" charset="0"/>
                <a:cs typeface="Times New Roman" panose="02020603050405020304" pitchFamily="18" charset="0"/>
              </a:rPr>
              <a:t>ClubSupport</a:t>
            </a:r>
            <a:r>
              <a:rPr lang="nl-NL" sz="1800" b="1">
                <a:effectLst/>
                <a:latin typeface="Calibri" panose="020F0502020204030204" pitchFamily="34" charset="0"/>
                <a:ea typeface="Calibri" panose="020F0502020204030204" pitchFamily="34" charset="0"/>
                <a:cs typeface="Times New Roman" panose="02020603050405020304" pitchFamily="18" charset="0"/>
              </a:rPr>
              <a:t> Ondersteuning</a:t>
            </a:r>
            <a:r>
              <a:rPr lang="nl-NL" sz="1800">
                <a:effectLst/>
                <a:latin typeface="Calibri" panose="020F0502020204030204" pitchFamily="34" charset="0"/>
                <a:ea typeface="Calibri" panose="020F0502020204030204" pitchFamily="34" charset="0"/>
                <a:cs typeface="Times New Roman" panose="02020603050405020304" pitchFamily="18" charset="0"/>
              </a:rPr>
              <a:t> bieden we ondersteuning op maat om de ambities van jouw vereniging waar te maken. Elk jaar kun je als club deelnemen aan verschillende masterclasses en workshops. Ook kun je je club aanmelden voor een intensief traject, waarbij je 1-op-1 wordt begeleid door een expert op het gebied van bijvoorbeeld inclusie, verduurzamen of ledenbinding.</a:t>
            </a:r>
          </a:p>
          <a:p>
            <a:pPr>
              <a:lnSpc>
                <a:spcPct val="107000"/>
              </a:lnSpc>
              <a:spcAft>
                <a:spcPts val="800"/>
              </a:spcAft>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En met de </a:t>
            </a:r>
            <a:r>
              <a:rPr lang="nl-NL" sz="1800" b="1">
                <a:effectLst/>
                <a:latin typeface="Calibri" panose="020F0502020204030204" pitchFamily="34" charset="0"/>
                <a:ea typeface="Calibri" panose="020F0502020204030204" pitchFamily="34" charset="0"/>
                <a:cs typeface="Times New Roman" panose="02020603050405020304" pitchFamily="18" charset="0"/>
              </a:rPr>
              <a:t>Rabo </a:t>
            </a:r>
            <a:r>
              <a:rPr lang="nl-NL" sz="1800" b="1" err="1">
                <a:effectLst/>
                <a:latin typeface="Calibri" panose="020F0502020204030204" pitchFamily="34" charset="0"/>
                <a:ea typeface="Calibri" panose="020F0502020204030204" pitchFamily="34" charset="0"/>
                <a:cs typeface="Times New Roman" panose="02020603050405020304" pitchFamily="18" charset="0"/>
              </a:rPr>
              <a:t>ClubSupport</a:t>
            </a:r>
            <a:r>
              <a:rPr lang="nl-NL" sz="1800" b="1">
                <a:effectLst/>
                <a:latin typeface="Calibri" panose="020F0502020204030204" pitchFamily="34" charset="0"/>
                <a:ea typeface="Calibri" panose="020F0502020204030204" pitchFamily="34" charset="0"/>
                <a:cs typeface="Times New Roman" panose="02020603050405020304" pitchFamily="18" charset="0"/>
              </a:rPr>
              <a:t> Stemcampagne</a:t>
            </a:r>
            <a:r>
              <a:rPr lang="nl-NL" sz="1800">
                <a:effectLst/>
                <a:latin typeface="Calibri" panose="020F0502020204030204" pitchFamily="34" charset="0"/>
                <a:ea typeface="Calibri" panose="020F0502020204030204" pitchFamily="34" charset="0"/>
                <a:cs typeface="Times New Roman" panose="02020603050405020304" pitchFamily="18" charset="0"/>
              </a:rPr>
              <a:t> investeert Rabobank een deel van het resultaat in clubs. Zo groeien ze duurzaam verder en kunnen nog meer mensen meedoen. Elke vereniging die klant is van Rabobank kan zich opgeven om mee te doen. En als lid van de Rabobank kun je stemmen op jouw favoriete club. Met de stemmen die de clubs krijgen, ontvangen ze een financiële bijdrage. Bijvoorbeeld voor het aanschaffen van muziekinstrumenten of het aanleggen van </a:t>
            </a:r>
            <a:r>
              <a:rPr lang="nl-NL" sz="1800" err="1">
                <a:effectLst/>
                <a:latin typeface="Calibri" panose="020F0502020204030204" pitchFamily="34" charset="0"/>
                <a:ea typeface="Calibri" panose="020F0502020204030204" pitchFamily="34" charset="0"/>
                <a:cs typeface="Times New Roman" panose="02020603050405020304" pitchFamily="18" charset="0"/>
              </a:rPr>
              <a:t>LED-verlichting</a:t>
            </a:r>
            <a:r>
              <a:rPr lang="nl-NL" sz="1800">
                <a:effectLst/>
                <a:latin typeface="Calibri" panose="020F0502020204030204" pitchFamily="34" charset="0"/>
                <a:ea typeface="Calibri" panose="020F0502020204030204" pitchFamily="34" charset="0"/>
                <a:cs typeface="Times New Roman" panose="02020603050405020304" pitchFamily="18" charset="0"/>
              </a:rPr>
              <a:t>.</a:t>
            </a:r>
          </a:p>
          <a:p>
            <a:endParaRPr lang="nl-NL"/>
          </a:p>
        </p:txBody>
      </p:sp>
      <p:sp>
        <p:nvSpPr>
          <p:cNvPr id="4" name="Tijdelijke aanduiding voor dianummer 3"/>
          <p:cNvSpPr>
            <a:spLocks noGrp="1"/>
          </p:cNvSpPr>
          <p:nvPr>
            <p:ph type="sldNum" sz="quarter" idx="5"/>
          </p:nvPr>
        </p:nvSpPr>
        <p:spPr/>
        <p:txBody>
          <a:bodyPr/>
          <a:lstStyle/>
          <a:p>
            <a:fld id="{005444ED-21FE-41E2-990D-ED635B34E95A}" type="slidenum">
              <a:rPr lang="en-GB" smtClean="0"/>
              <a:pPr/>
              <a:t>17</a:t>
            </a:fld>
            <a:endParaRPr lang="en-GB"/>
          </a:p>
        </p:txBody>
      </p:sp>
    </p:spTree>
    <p:extLst>
      <p:ext uri="{BB962C8B-B14F-4D97-AF65-F5344CB8AC3E}">
        <p14:creationId xmlns:p14="http://schemas.microsoft.com/office/powerpoint/2010/main" val="82138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nl-NL" sz="1200" dirty="0">
                <a:effectLst/>
                <a:latin typeface="Calibri" panose="020F0502020204030204" pitchFamily="34" charset="0"/>
                <a:ea typeface="Calibri" panose="020F0502020204030204" pitchFamily="34" charset="0"/>
                <a:cs typeface="Times New Roman" panose="02020603050405020304" pitchFamily="18" charset="0"/>
              </a:rPr>
            </a:b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005444ED-21FE-41E2-990D-ED635B34E95A}" type="slidenum">
              <a:rPr lang="en-GB" smtClean="0"/>
              <a:pPr/>
              <a:t>18</a:t>
            </a:fld>
            <a:endParaRPr lang="en-GB"/>
          </a:p>
        </p:txBody>
      </p:sp>
    </p:spTree>
    <p:extLst>
      <p:ext uri="{BB962C8B-B14F-4D97-AF65-F5344CB8AC3E}">
        <p14:creationId xmlns:p14="http://schemas.microsoft.com/office/powerpoint/2010/main" val="2067965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spcAft>
                <a:spcPts val="0"/>
              </a:spcAft>
              <a:defRPr>
                <a:solidFill>
                  <a:schemeClr val="bg1"/>
                </a:solidFill>
              </a:defRPr>
            </a:lvl1pPr>
          </a:lstStyle>
          <a:p>
            <a:r>
              <a:rPr lang="nl-NL" noProof="0" dirty="0"/>
              <a:t>Click here </a:t>
            </a:r>
            <a:r>
              <a:rPr lang="nl-NL" noProof="0" dirty="0" err="1"/>
              <a:t>and</a:t>
            </a:r>
            <a:r>
              <a:rPr lang="nl-NL" noProof="0" dirty="0"/>
              <a:t> select </a:t>
            </a:r>
            <a:r>
              <a:rPr lang="nl-NL" noProof="0" dirty="0" err="1"/>
              <a:t>an</a:t>
            </a:r>
            <a:r>
              <a:rPr lang="nl-NL" noProof="0" dirty="0"/>
              <a:t> image </a:t>
            </a:r>
            <a:r>
              <a:rPr lang="nl-NL" noProof="0" dirty="0" err="1"/>
              <a:t>from</a:t>
            </a:r>
            <a:r>
              <a:rPr lang="nl-NL" noProof="0" dirty="0"/>
              <a:t> </a:t>
            </a:r>
            <a:r>
              <a:rPr lang="nl-NL" noProof="0" dirty="0" err="1"/>
              <a:t>the</a:t>
            </a:r>
            <a:r>
              <a:rPr lang="nl-NL" noProof="0" dirty="0"/>
              <a:t> Images Library in </a:t>
            </a:r>
            <a:r>
              <a:rPr lang="nl-NL" noProof="0" dirty="0" err="1"/>
              <a:t>Templafy</a:t>
            </a:r>
            <a:r>
              <a:rPr lang="nl-NL" noProof="0" dirty="0"/>
              <a:t>.</a:t>
            </a:r>
            <a:br>
              <a:rPr lang="en-US" noProof="0" dirty="0"/>
            </a:br>
            <a:r>
              <a:rPr lang="nl-NL" noProof="0" dirty="0"/>
              <a:t>Next, select a line </a:t>
            </a:r>
            <a:r>
              <a:rPr lang="nl-NL" noProof="0" dirty="0" err="1"/>
              <a:t>from</a:t>
            </a:r>
            <a:r>
              <a:rPr lang="nl-NL" noProof="0" dirty="0"/>
              <a:t> </a:t>
            </a:r>
            <a:r>
              <a:rPr lang="nl-NL" noProof="0" dirty="0" err="1"/>
              <a:t>the</a:t>
            </a:r>
            <a:r>
              <a:rPr lang="nl-NL" noProof="0" dirty="0"/>
              <a:t> Slide </a:t>
            </a:r>
            <a:r>
              <a:rPr lang="nl-NL" noProof="0" dirty="0" err="1"/>
              <a:t>Elements</a:t>
            </a:r>
            <a:r>
              <a:rPr lang="nl-NL" noProof="0" dirty="0"/>
              <a:t> Library.</a:t>
            </a:r>
            <a:endParaRPr lang="nl-NL" dirty="0"/>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7560000" cy="365125"/>
          </a:xfrm>
          <a:prstGeom prst="rect">
            <a:avLst/>
          </a:prstGeom>
        </p:spPr>
        <p:txBody>
          <a:bodyPr lIns="0" tIns="0" rIns="0" bIns="0">
            <a:noAutofit/>
          </a:bodyPr>
          <a:lstStyle>
            <a:lvl1pPr>
              <a:defRPr sz="1300">
                <a:solidFill>
                  <a:srgbClr val="000FAA"/>
                </a:solidFill>
              </a:defRPr>
            </a:lvl1pPr>
          </a:lstStyle>
          <a:p>
            <a:r>
              <a:rPr lang="nl-NL" noProof="0"/>
              <a:t>7/14/2021  |  Versie  |  Naam </a:t>
            </a:r>
            <a:r>
              <a:rPr lang="nl-NL" noProof="0" err="1"/>
              <a:t>presentator</a:t>
            </a:r>
            <a:endParaRPr lang="nl-NL" noProof="0"/>
          </a:p>
        </p:txBody>
      </p:sp>
      <p:sp>
        <p:nvSpPr>
          <p:cNvPr id="8" name="Subtitle 2">
            <a:extLst>
              <a:ext uri="{FF2B5EF4-FFF2-40B4-BE49-F238E27FC236}">
                <a16:creationId xmlns:a16="http://schemas.microsoft.com/office/drawing/2014/main" id="{8A8E11C7-8AC7-4E57-9FF2-B2290BF164B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nl-NL" noProof="0"/>
          </a:p>
        </p:txBody>
      </p:sp>
      <p:sp>
        <p:nvSpPr>
          <p:cNvPr id="11" name="Title 1">
            <a:extLst>
              <a:ext uri="{FF2B5EF4-FFF2-40B4-BE49-F238E27FC236}">
                <a16:creationId xmlns:a16="http://schemas.microsoft.com/office/drawing/2014/main" id="{FC5F9583-417F-4FD2-8504-D6CCC8BDEA49}"/>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nl-NL" noProof="0"/>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nl-NL" noProof="0" smtClean="0"/>
              <a:pPr/>
              <a:t>‹nr.›</a:t>
            </a:fld>
            <a:endParaRPr lang="nl-NL" noProof="0"/>
          </a:p>
        </p:txBody>
      </p:sp>
      <p:pic>
        <p:nvPicPr>
          <p:cNvPr id="14" name="Picture 13">
            <a:extLst>
              <a:ext uri="{FF2B5EF4-FFF2-40B4-BE49-F238E27FC236}">
                <a16:creationId xmlns:a16="http://schemas.microsoft.com/office/drawing/2014/main" id="{34C38297-4595-4CA5-B0C1-A0486B64E0C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84992" y="6241254"/>
            <a:ext cx="3469130" cy="208800"/>
          </a:xfrm>
          <a:prstGeom prst="rect">
            <a:avLst/>
          </a:prstGeom>
        </p:spPr>
      </p:pic>
    </p:spTree>
    <p:extLst>
      <p:ext uri="{BB962C8B-B14F-4D97-AF65-F5344CB8AC3E}">
        <p14:creationId xmlns:p14="http://schemas.microsoft.com/office/powerpoint/2010/main" val="362162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Grey Box">
    <p:bg>
      <p:bgPr>
        <a:solidFill>
          <a:srgbClr val="EFEFE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a:solidFill>
                  <a:schemeClr val="accent1"/>
                </a:solidFill>
                <a:latin typeface="+mj-lt"/>
              </a:defRPr>
            </a:lvl1pPr>
          </a:lstStyle>
          <a:p>
            <a:pPr lvl="0"/>
            <a:r>
              <a:rPr lang="nl-NL"/>
              <a:t>Click to edit Master text styles</a:t>
            </a:r>
          </a:p>
        </p:txBody>
      </p:sp>
      <p:sp>
        <p:nvSpPr>
          <p:cNvPr id="23" name="Content Placeholder 2">
            <a:extLst>
              <a:ext uri="{FF2B5EF4-FFF2-40B4-BE49-F238E27FC236}">
                <a16:creationId xmlns:a16="http://schemas.microsoft.com/office/drawing/2014/main" id="{74A976B8-CE61-4FB8-8C5C-BC4EB029D43E}"/>
              </a:ext>
            </a:extLst>
          </p:cNvPr>
          <p:cNvSpPr>
            <a:spLocks noGrp="1"/>
          </p:cNvSpPr>
          <p:nvPr>
            <p:ph idx="14"/>
          </p:nvPr>
        </p:nvSpPr>
        <p:spPr>
          <a:xfrm>
            <a:off x="6457950" y="2182367"/>
            <a:ext cx="5097442" cy="389880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extLst>
      <p:ext uri="{BB962C8B-B14F-4D97-AF65-F5344CB8AC3E}">
        <p14:creationId xmlns:p14="http://schemas.microsoft.com/office/powerpoint/2010/main" val="281051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5125133" cy="42588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nl-NL" noProof="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6457950" y="1825625"/>
            <a:ext cx="5097442" cy="42588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extLst>
      <p:ext uri="{BB962C8B-B14F-4D97-AF65-F5344CB8AC3E}">
        <p14:creationId xmlns:p14="http://schemas.microsoft.com/office/powerpoint/2010/main" val="160290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with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nl-NL"/>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nl-NL" noProof="0"/>
          </a:p>
        </p:txBody>
      </p:sp>
      <p:sp>
        <p:nvSpPr>
          <p:cNvPr id="8" name="Content Placeholder 2">
            <a:extLst>
              <a:ext uri="{FF2B5EF4-FFF2-40B4-BE49-F238E27FC236}">
                <a16:creationId xmlns:a16="http://schemas.microsoft.com/office/drawing/2014/main" id="{08939D58-C1C0-4B9D-A773-F0B720E58C4D}"/>
              </a:ext>
            </a:extLst>
          </p:cNvPr>
          <p:cNvSpPr>
            <a:spLocks noGrp="1"/>
          </p:cNvSpPr>
          <p:nvPr>
            <p:ph idx="15"/>
          </p:nvPr>
        </p:nvSpPr>
        <p:spPr>
          <a:xfrm>
            <a:off x="6457268" y="1825624"/>
            <a:ext cx="5098123" cy="375320"/>
          </a:xfrm>
        </p:spPr>
        <p:txBody>
          <a:bodyPr/>
          <a:lstStyle>
            <a:lvl1pPr>
              <a:defRPr sz="1800">
                <a:solidFill>
                  <a:schemeClr val="accent1"/>
                </a:solidFill>
                <a:latin typeface="+mj-lt"/>
              </a:defRPr>
            </a:lvl1pPr>
          </a:lstStyle>
          <a:p>
            <a:pPr lvl="0"/>
            <a:r>
              <a:rPr lang="nl-NL" dirty="0"/>
              <a:t>Click to edit Master text styles</a:t>
            </a:r>
            <a:endParaRPr lang="nl-NL"/>
          </a:p>
        </p:txBody>
      </p:sp>
      <p:sp>
        <p:nvSpPr>
          <p:cNvPr id="11" name="Content Placeholder 2">
            <a:extLst>
              <a:ext uri="{FF2B5EF4-FFF2-40B4-BE49-F238E27FC236}">
                <a16:creationId xmlns:a16="http://schemas.microsoft.com/office/drawing/2014/main" id="{94A1DAE0-8692-45F3-9DEA-569FA656A87F}"/>
              </a:ext>
            </a:extLst>
          </p:cNvPr>
          <p:cNvSpPr>
            <a:spLocks noGrp="1"/>
          </p:cNvSpPr>
          <p:nvPr>
            <p:ph idx="16"/>
          </p:nvPr>
        </p:nvSpPr>
        <p:spPr>
          <a:xfrm>
            <a:off x="609600" y="2182368"/>
            <a:ext cx="5125133" cy="3902057"/>
          </a:xfrm>
        </p:spPr>
        <p:txBody>
          <a:body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2" name="Content Placeholder 2">
            <a:extLst>
              <a:ext uri="{FF2B5EF4-FFF2-40B4-BE49-F238E27FC236}">
                <a16:creationId xmlns:a16="http://schemas.microsoft.com/office/drawing/2014/main" id="{3EEABFBE-4C78-4351-96C2-D3FF80754D72}"/>
              </a:ext>
            </a:extLst>
          </p:cNvPr>
          <p:cNvSpPr>
            <a:spLocks noGrp="1"/>
          </p:cNvSpPr>
          <p:nvPr>
            <p:ph idx="17"/>
          </p:nvPr>
        </p:nvSpPr>
        <p:spPr>
          <a:xfrm>
            <a:off x="609600" y="1825624"/>
            <a:ext cx="5125133" cy="375320"/>
          </a:xfrm>
        </p:spPr>
        <p:txBody>
          <a:bodyPr/>
          <a:lstStyle>
            <a:lvl1pPr>
              <a:defRPr sz="1800">
                <a:solidFill>
                  <a:schemeClr val="accent1"/>
                </a:solidFill>
                <a:latin typeface="+mj-lt"/>
              </a:defRPr>
            </a:lvl1pPr>
          </a:lstStyle>
          <a:p>
            <a:pPr lvl="0"/>
            <a:r>
              <a:rPr lang="nl-NL"/>
              <a:t>Click to edit Master text styles</a:t>
            </a:r>
          </a:p>
        </p:txBody>
      </p:sp>
      <p:sp>
        <p:nvSpPr>
          <p:cNvPr id="13" name="Content Placeholder 2">
            <a:extLst>
              <a:ext uri="{FF2B5EF4-FFF2-40B4-BE49-F238E27FC236}">
                <a16:creationId xmlns:a16="http://schemas.microsoft.com/office/drawing/2014/main" id="{3E3567DA-7FDE-4F80-9417-1509A0DF8406}"/>
              </a:ext>
            </a:extLst>
          </p:cNvPr>
          <p:cNvSpPr>
            <a:spLocks noGrp="1"/>
          </p:cNvSpPr>
          <p:nvPr>
            <p:ph idx="18"/>
          </p:nvPr>
        </p:nvSpPr>
        <p:spPr>
          <a:xfrm>
            <a:off x="6455658" y="2182368"/>
            <a:ext cx="5125133" cy="3902057"/>
          </a:xfrm>
        </p:spPr>
        <p:txBody>
          <a:body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Tree>
    <p:extLst>
      <p:ext uri="{BB962C8B-B14F-4D97-AF65-F5344CB8AC3E}">
        <p14:creationId xmlns:p14="http://schemas.microsoft.com/office/powerpoint/2010/main" val="372510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with Grey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A42A63B-AA5F-4310-89F4-A68488FAEAAE}"/>
              </a:ext>
            </a:extLst>
          </p:cNvPr>
          <p:cNvSpPr/>
          <p:nvPr userDrawn="1"/>
        </p:nvSpPr>
        <p:spPr>
          <a:xfrm>
            <a:off x="6346613" y="1825625"/>
            <a:ext cx="5240317" cy="425005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2" name="Rectangle 11">
            <a:extLst>
              <a:ext uri="{FF2B5EF4-FFF2-40B4-BE49-F238E27FC236}">
                <a16:creationId xmlns:a16="http://schemas.microsoft.com/office/drawing/2014/main" id="{D9875C34-4138-44AF-BA99-33CE682EC2D0}"/>
              </a:ext>
            </a:extLst>
          </p:cNvPr>
          <p:cNvSpPr/>
          <p:nvPr userDrawn="1"/>
        </p:nvSpPr>
        <p:spPr>
          <a:xfrm>
            <a:off x="605072" y="1825625"/>
            <a:ext cx="5240317" cy="425005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987109" y="2127504"/>
            <a:ext cx="4471715" cy="3564000"/>
          </a:xfrm>
        </p:spPr>
        <p:txBody>
          <a:bodyPr>
            <a:noAutofit/>
          </a:body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B597999A-2D18-4A28-9241-389A5943B0E9}"/>
              </a:ext>
            </a:extLst>
          </p:cNvPr>
          <p:cNvSpPr>
            <a:spLocks noGrp="1"/>
          </p:cNvSpPr>
          <p:nvPr>
            <p:ph idx="14"/>
          </p:nvPr>
        </p:nvSpPr>
        <p:spPr>
          <a:xfrm>
            <a:off x="6724122" y="2127504"/>
            <a:ext cx="4485296" cy="356400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extLst>
      <p:ext uri="{BB962C8B-B14F-4D97-AF65-F5344CB8AC3E}">
        <p14:creationId xmlns:p14="http://schemas.microsoft.com/office/powerpoint/2010/main" val="137883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with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4" name="Content Placeholder 2">
            <a:extLst>
              <a:ext uri="{FF2B5EF4-FFF2-40B4-BE49-F238E27FC236}">
                <a16:creationId xmlns:a16="http://schemas.microsoft.com/office/drawing/2014/main" id="{E8756158-AD71-4657-B016-462F5BB6E563}"/>
              </a:ext>
            </a:extLst>
          </p:cNvPr>
          <p:cNvSpPr>
            <a:spLocks noGrp="1"/>
          </p:cNvSpPr>
          <p:nvPr>
            <p:ph idx="1"/>
          </p:nvPr>
        </p:nvSpPr>
        <p:spPr>
          <a:xfrm>
            <a:off x="636607" y="1825625"/>
            <a:ext cx="5240317" cy="4258800"/>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5" name="Content Placeholder 2">
            <a:extLst>
              <a:ext uri="{FF2B5EF4-FFF2-40B4-BE49-F238E27FC236}">
                <a16:creationId xmlns:a16="http://schemas.microsoft.com/office/drawing/2014/main" id="{C2C4C67A-D1A2-432E-A3BA-95A33938C23A}"/>
              </a:ext>
            </a:extLst>
          </p:cNvPr>
          <p:cNvSpPr>
            <a:spLocks noGrp="1"/>
          </p:cNvSpPr>
          <p:nvPr>
            <p:ph idx="14"/>
          </p:nvPr>
        </p:nvSpPr>
        <p:spPr>
          <a:xfrm>
            <a:off x="6315078" y="1825625"/>
            <a:ext cx="5240317" cy="4258800"/>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Tree>
    <p:extLst>
      <p:ext uri="{BB962C8B-B14F-4D97-AF65-F5344CB8AC3E}">
        <p14:creationId xmlns:p14="http://schemas.microsoft.com/office/powerpoint/2010/main" val="405988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3348942" cy="4258800"/>
          </a:xfrm>
        </p:spPr>
        <p:txBody>
          <a:bodyPr/>
          <a:lstStyle>
            <a:lvl4pPr>
              <a:defRPr/>
            </a:lvl4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nl-NL" noProof="0"/>
          </a:p>
        </p:txBody>
      </p:sp>
      <p:sp>
        <p:nvSpPr>
          <p:cNvPr id="8" name="Content Placeholder 2">
            <a:extLst>
              <a:ext uri="{FF2B5EF4-FFF2-40B4-BE49-F238E27FC236}">
                <a16:creationId xmlns:a16="http://schemas.microsoft.com/office/drawing/2014/main" id="{3783E246-0A6D-435E-AB64-DE73CC473C73}"/>
              </a:ext>
            </a:extLst>
          </p:cNvPr>
          <p:cNvSpPr>
            <a:spLocks noGrp="1"/>
          </p:cNvSpPr>
          <p:nvPr>
            <p:ph idx="14"/>
          </p:nvPr>
        </p:nvSpPr>
        <p:spPr>
          <a:xfrm>
            <a:off x="4421529" y="1825625"/>
            <a:ext cx="3348942" cy="4258800"/>
          </a:xfrm>
        </p:spPr>
        <p:txBody>
          <a:bodyPr/>
          <a:lstStyle>
            <a:lvl4pPr>
              <a:defRPr/>
            </a:lvl4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 name="Content Placeholder 2">
            <a:extLst>
              <a:ext uri="{FF2B5EF4-FFF2-40B4-BE49-F238E27FC236}">
                <a16:creationId xmlns:a16="http://schemas.microsoft.com/office/drawing/2014/main" id="{6C8E1D9C-8333-47AB-B804-C0ADB8A33E24}"/>
              </a:ext>
            </a:extLst>
          </p:cNvPr>
          <p:cNvSpPr>
            <a:spLocks noGrp="1"/>
          </p:cNvSpPr>
          <p:nvPr>
            <p:ph idx="15"/>
          </p:nvPr>
        </p:nvSpPr>
        <p:spPr>
          <a:xfrm>
            <a:off x="8206450" y="1825625"/>
            <a:ext cx="3348942" cy="4258800"/>
          </a:xfrm>
        </p:spPr>
        <p:txBody>
          <a:bodyPr/>
          <a:lstStyle>
            <a:lvl4pPr>
              <a:defRPr/>
            </a:lvl4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extLst>
      <p:ext uri="{BB962C8B-B14F-4D97-AF65-F5344CB8AC3E}">
        <p14:creationId xmlns:p14="http://schemas.microsoft.com/office/powerpoint/2010/main" val="11212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with 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nl-NL"/>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nl-NL" noProof="0"/>
          </a:p>
        </p:txBody>
      </p:sp>
      <p:sp>
        <p:nvSpPr>
          <p:cNvPr id="12" name="Content Placeholder 2">
            <a:extLst>
              <a:ext uri="{FF2B5EF4-FFF2-40B4-BE49-F238E27FC236}">
                <a16:creationId xmlns:a16="http://schemas.microsoft.com/office/drawing/2014/main" id="{B9A0A47F-AD57-4033-8D82-347C1FB4D71F}"/>
              </a:ext>
            </a:extLst>
          </p:cNvPr>
          <p:cNvSpPr>
            <a:spLocks noGrp="1"/>
          </p:cNvSpPr>
          <p:nvPr>
            <p:ph idx="17"/>
          </p:nvPr>
        </p:nvSpPr>
        <p:spPr>
          <a:xfrm>
            <a:off x="4421529" y="1825624"/>
            <a:ext cx="3348943" cy="375320"/>
          </a:xfrm>
        </p:spPr>
        <p:txBody>
          <a:bodyPr/>
          <a:lstStyle>
            <a:lvl1pPr>
              <a:defRPr sz="1800">
                <a:solidFill>
                  <a:schemeClr val="accent1"/>
                </a:solidFill>
                <a:latin typeface="+mj-lt"/>
              </a:defRPr>
            </a:lvl1pPr>
          </a:lstStyle>
          <a:p>
            <a:pPr lvl="0"/>
            <a:r>
              <a:rPr lang="nl-NL" dirty="0"/>
              <a:t>Click to edit Master text styles</a:t>
            </a:r>
            <a:endParaRPr lang="nl-NL"/>
          </a:p>
        </p:txBody>
      </p:sp>
      <p:sp>
        <p:nvSpPr>
          <p:cNvPr id="14" name="Content Placeholder 2">
            <a:extLst>
              <a:ext uri="{FF2B5EF4-FFF2-40B4-BE49-F238E27FC236}">
                <a16:creationId xmlns:a16="http://schemas.microsoft.com/office/drawing/2014/main" id="{BD8CF2BB-201D-4025-8DDF-AA1705822F3F}"/>
              </a:ext>
            </a:extLst>
          </p:cNvPr>
          <p:cNvSpPr>
            <a:spLocks noGrp="1"/>
          </p:cNvSpPr>
          <p:nvPr>
            <p:ph idx="19"/>
          </p:nvPr>
        </p:nvSpPr>
        <p:spPr>
          <a:xfrm>
            <a:off x="609599" y="1825624"/>
            <a:ext cx="3348943" cy="375320"/>
          </a:xfrm>
        </p:spPr>
        <p:txBody>
          <a:bodyPr/>
          <a:lstStyle>
            <a:lvl1pPr>
              <a:defRPr sz="1800">
                <a:solidFill>
                  <a:schemeClr val="accent1"/>
                </a:solidFill>
                <a:latin typeface="+mj-lt"/>
              </a:defRPr>
            </a:lvl1pPr>
          </a:lstStyle>
          <a:p>
            <a:pPr lvl="0"/>
            <a:r>
              <a:rPr lang="nl-NL"/>
              <a:t>Click to edit Master text styles</a:t>
            </a:r>
          </a:p>
        </p:txBody>
      </p:sp>
      <p:sp>
        <p:nvSpPr>
          <p:cNvPr id="15" name="Content Placeholder 2">
            <a:extLst>
              <a:ext uri="{FF2B5EF4-FFF2-40B4-BE49-F238E27FC236}">
                <a16:creationId xmlns:a16="http://schemas.microsoft.com/office/drawing/2014/main" id="{DC7F1298-04B9-4212-9456-F9BBB830EFA5}"/>
              </a:ext>
            </a:extLst>
          </p:cNvPr>
          <p:cNvSpPr>
            <a:spLocks noGrp="1"/>
          </p:cNvSpPr>
          <p:nvPr>
            <p:ph idx="20"/>
          </p:nvPr>
        </p:nvSpPr>
        <p:spPr>
          <a:xfrm>
            <a:off x="8206450" y="1825624"/>
            <a:ext cx="3345180" cy="375320"/>
          </a:xfrm>
        </p:spPr>
        <p:txBody>
          <a:bodyPr/>
          <a:lstStyle>
            <a:lvl1pPr>
              <a:defRPr sz="1800">
                <a:solidFill>
                  <a:schemeClr val="accent1"/>
                </a:solidFill>
                <a:latin typeface="+mj-lt"/>
              </a:defRPr>
            </a:lvl1pPr>
          </a:lstStyle>
          <a:p>
            <a:pPr lvl="0"/>
            <a:r>
              <a:rPr lang="nl-NL" dirty="0"/>
              <a:t>Click to edit Master text styles</a:t>
            </a:r>
            <a:endParaRPr lang="nl-NL"/>
          </a:p>
        </p:txBody>
      </p:sp>
      <p:sp>
        <p:nvSpPr>
          <p:cNvPr id="17" name="Content Placeholder 2">
            <a:extLst>
              <a:ext uri="{FF2B5EF4-FFF2-40B4-BE49-F238E27FC236}">
                <a16:creationId xmlns:a16="http://schemas.microsoft.com/office/drawing/2014/main" id="{B81F54A8-411B-454E-87AD-0DFEE36CE113}"/>
              </a:ext>
            </a:extLst>
          </p:cNvPr>
          <p:cNvSpPr>
            <a:spLocks noGrp="1"/>
          </p:cNvSpPr>
          <p:nvPr>
            <p:ph idx="16"/>
          </p:nvPr>
        </p:nvSpPr>
        <p:spPr>
          <a:xfrm>
            <a:off x="609601" y="2182367"/>
            <a:ext cx="3348941" cy="3902057"/>
          </a:xfrm>
        </p:spPr>
        <p:txBody>
          <a:body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20" name="Content Placeholder 2">
            <a:extLst>
              <a:ext uri="{FF2B5EF4-FFF2-40B4-BE49-F238E27FC236}">
                <a16:creationId xmlns:a16="http://schemas.microsoft.com/office/drawing/2014/main" id="{61200BA5-1CE1-435B-8EFF-1665476A973B}"/>
              </a:ext>
            </a:extLst>
          </p:cNvPr>
          <p:cNvSpPr>
            <a:spLocks noGrp="1"/>
          </p:cNvSpPr>
          <p:nvPr>
            <p:ph idx="21"/>
          </p:nvPr>
        </p:nvSpPr>
        <p:spPr>
          <a:xfrm>
            <a:off x="4425292" y="2182367"/>
            <a:ext cx="3345179" cy="3902057"/>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21" name="Content Placeholder 2">
            <a:extLst>
              <a:ext uri="{FF2B5EF4-FFF2-40B4-BE49-F238E27FC236}">
                <a16:creationId xmlns:a16="http://schemas.microsoft.com/office/drawing/2014/main" id="{3EFF0397-128F-4901-B941-AE13693CD01C}"/>
              </a:ext>
            </a:extLst>
          </p:cNvPr>
          <p:cNvSpPr>
            <a:spLocks noGrp="1"/>
          </p:cNvSpPr>
          <p:nvPr>
            <p:ph idx="22"/>
          </p:nvPr>
        </p:nvSpPr>
        <p:spPr>
          <a:xfrm>
            <a:off x="8202688" y="2182367"/>
            <a:ext cx="3348941" cy="3902057"/>
          </a:xfrm>
        </p:spPr>
        <p:txBody>
          <a:body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Tree>
    <p:extLst>
      <p:ext uri="{BB962C8B-B14F-4D97-AF65-F5344CB8AC3E}">
        <p14:creationId xmlns:p14="http://schemas.microsoft.com/office/powerpoint/2010/main" val="34698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with Grey Backgrou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A20301-7BF6-45FC-B9CD-8A1BE1F02F4F}"/>
              </a:ext>
            </a:extLst>
          </p:cNvPr>
          <p:cNvSpPr/>
          <p:nvPr userDrawn="1"/>
        </p:nvSpPr>
        <p:spPr>
          <a:xfrm>
            <a:off x="4367063"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4" name="Rectangle 13">
            <a:extLst>
              <a:ext uri="{FF2B5EF4-FFF2-40B4-BE49-F238E27FC236}">
                <a16:creationId xmlns:a16="http://schemas.microsoft.com/office/drawing/2014/main" id="{C821B77C-2931-4152-AACB-E2B2E85FB18F}"/>
              </a:ext>
            </a:extLst>
          </p:cNvPr>
          <p:cNvSpPr/>
          <p:nvPr userDrawn="1"/>
        </p:nvSpPr>
        <p:spPr>
          <a:xfrm>
            <a:off x="8206450"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7" name="Rectangle 6">
            <a:extLst>
              <a:ext uri="{FF2B5EF4-FFF2-40B4-BE49-F238E27FC236}">
                <a16:creationId xmlns:a16="http://schemas.microsoft.com/office/drawing/2014/main" id="{7554ABDE-2DDB-4540-9685-AC7E89D5D478}"/>
              </a:ext>
            </a:extLst>
          </p:cNvPr>
          <p:cNvSpPr/>
          <p:nvPr userDrawn="1"/>
        </p:nvSpPr>
        <p:spPr>
          <a:xfrm>
            <a:off x="609600" y="1825625"/>
            <a:ext cx="3348942"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dirty="0"/>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929321" y="2133600"/>
            <a:ext cx="2718784" cy="3643644"/>
          </a:xfrm>
        </p:spPr>
        <p:txBody>
          <a:bodyPr>
            <a:noAutofit/>
          </a:bodyPr>
          <a:lstStyle>
            <a:lvl4pPr>
              <a:defRPr/>
            </a:lvl4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DE225212-B380-442C-9723-F285DE7F0C43}"/>
              </a:ext>
            </a:extLst>
          </p:cNvPr>
          <p:cNvSpPr>
            <a:spLocks noGrp="1"/>
          </p:cNvSpPr>
          <p:nvPr>
            <p:ph idx="16"/>
          </p:nvPr>
        </p:nvSpPr>
        <p:spPr>
          <a:xfrm>
            <a:off x="4667974" y="2133600"/>
            <a:ext cx="2718786" cy="3643644"/>
          </a:xfrm>
        </p:spPr>
        <p:txBody>
          <a:bodyPr>
            <a:noAutofit/>
          </a:bodyPr>
          <a:lstStyle>
            <a:lvl4pPr>
              <a:defRPr/>
            </a:lvl4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2" name="Content Placeholder 2">
            <a:extLst>
              <a:ext uri="{FF2B5EF4-FFF2-40B4-BE49-F238E27FC236}">
                <a16:creationId xmlns:a16="http://schemas.microsoft.com/office/drawing/2014/main" id="{32BC0A4C-EFCC-4DCE-95E4-FE5B17BA5D36}"/>
              </a:ext>
            </a:extLst>
          </p:cNvPr>
          <p:cNvSpPr>
            <a:spLocks noGrp="1"/>
          </p:cNvSpPr>
          <p:nvPr>
            <p:ph idx="17"/>
          </p:nvPr>
        </p:nvSpPr>
        <p:spPr>
          <a:xfrm>
            <a:off x="8512123" y="2133600"/>
            <a:ext cx="2723548" cy="3643644"/>
          </a:xfrm>
        </p:spPr>
        <p:txBody>
          <a:bodyPr>
            <a:noAutofit/>
          </a:bodyPr>
          <a:lstStyle>
            <a:lvl4pPr>
              <a:defRPr/>
            </a:lvl4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Tree>
    <p:extLst>
      <p:ext uri="{BB962C8B-B14F-4D97-AF65-F5344CB8AC3E}">
        <p14:creationId xmlns:p14="http://schemas.microsoft.com/office/powerpoint/2010/main" val="2048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Blu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7" name="Content Placeholder 2">
            <a:extLst>
              <a:ext uri="{FF2B5EF4-FFF2-40B4-BE49-F238E27FC236}">
                <a16:creationId xmlns:a16="http://schemas.microsoft.com/office/drawing/2014/main" id="{099C9476-3691-4CC7-AFA3-88F40B48B82A}"/>
              </a:ext>
            </a:extLst>
          </p:cNvPr>
          <p:cNvSpPr>
            <a:spLocks noGrp="1"/>
          </p:cNvSpPr>
          <p:nvPr>
            <p:ph idx="16"/>
          </p:nvPr>
        </p:nvSpPr>
        <p:spPr>
          <a:xfrm>
            <a:off x="636607"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8" name="Content Placeholder 2">
            <a:extLst>
              <a:ext uri="{FF2B5EF4-FFF2-40B4-BE49-F238E27FC236}">
                <a16:creationId xmlns:a16="http://schemas.microsoft.com/office/drawing/2014/main" id="{15969B9E-9D7C-4D77-B471-CFA2D5594B94}"/>
              </a:ext>
            </a:extLst>
          </p:cNvPr>
          <p:cNvSpPr>
            <a:spLocks noGrp="1"/>
          </p:cNvSpPr>
          <p:nvPr>
            <p:ph idx="17"/>
          </p:nvPr>
        </p:nvSpPr>
        <p:spPr>
          <a:xfrm>
            <a:off x="4421528"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9" name="Content Placeholder 2">
            <a:extLst>
              <a:ext uri="{FF2B5EF4-FFF2-40B4-BE49-F238E27FC236}">
                <a16:creationId xmlns:a16="http://schemas.microsoft.com/office/drawing/2014/main" id="{703F6A5C-0D68-49D8-81DF-34D57D7C64E5}"/>
              </a:ext>
            </a:extLst>
          </p:cNvPr>
          <p:cNvSpPr>
            <a:spLocks noGrp="1"/>
          </p:cNvSpPr>
          <p:nvPr>
            <p:ph idx="18"/>
          </p:nvPr>
        </p:nvSpPr>
        <p:spPr>
          <a:xfrm>
            <a:off x="8206449" y="1825625"/>
            <a:ext cx="3348943" cy="4250054"/>
          </a:xfrm>
          <a:solidFill>
            <a:schemeClr val="tx2"/>
          </a:solidFill>
        </p:spPr>
        <p:txBody>
          <a:bodyPr lIns="360000" tIns="360000" rIns="360000" bIns="360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Tree>
    <p:extLst>
      <p:ext uri="{BB962C8B-B14F-4D97-AF65-F5344CB8AC3E}">
        <p14:creationId xmlns:p14="http://schemas.microsoft.com/office/powerpoint/2010/main" val="120833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parating Slide">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20640637-DF11-4206-9480-6EC6634A1FEB}"/>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nl-NL" noProof="0" dirty="0"/>
              <a:t>Click here </a:t>
            </a:r>
            <a:r>
              <a:rPr lang="nl-NL" noProof="0" dirty="0" err="1"/>
              <a:t>and</a:t>
            </a:r>
            <a:r>
              <a:rPr lang="nl-NL" noProof="0" dirty="0"/>
              <a:t> select </a:t>
            </a:r>
            <a:r>
              <a:rPr lang="nl-NL" noProof="0" dirty="0" err="1"/>
              <a:t>an</a:t>
            </a:r>
            <a:r>
              <a:rPr lang="nl-NL" noProof="0" dirty="0"/>
              <a:t> image </a:t>
            </a:r>
            <a:r>
              <a:rPr lang="nl-NL" noProof="0" dirty="0" err="1"/>
              <a:t>from</a:t>
            </a:r>
            <a:r>
              <a:rPr lang="nl-NL" noProof="0" dirty="0"/>
              <a:t> </a:t>
            </a:r>
            <a:r>
              <a:rPr lang="nl-NL" noProof="0" dirty="0" err="1"/>
              <a:t>the</a:t>
            </a:r>
            <a:r>
              <a:rPr lang="nl-NL" noProof="0" dirty="0"/>
              <a:t> Images Library in </a:t>
            </a:r>
            <a:r>
              <a:rPr lang="nl-NL" noProof="0" dirty="0" err="1"/>
              <a:t>Templafy</a:t>
            </a:r>
            <a:r>
              <a:rPr lang="nl-NL" noProof="0" dirty="0"/>
              <a:t>.</a:t>
            </a:r>
            <a:br>
              <a:rPr lang="en-US" noProof="0" dirty="0"/>
            </a:br>
            <a:r>
              <a:rPr lang="nl-NL" noProof="0" dirty="0"/>
              <a:t>Next, select a line </a:t>
            </a:r>
            <a:r>
              <a:rPr lang="nl-NL" noProof="0" dirty="0" err="1"/>
              <a:t>from</a:t>
            </a:r>
            <a:r>
              <a:rPr lang="nl-NL" noProof="0" dirty="0"/>
              <a:t> </a:t>
            </a:r>
            <a:r>
              <a:rPr lang="nl-NL" noProof="0" dirty="0" err="1"/>
              <a:t>the</a:t>
            </a:r>
            <a:r>
              <a:rPr lang="nl-NL" noProof="0" dirty="0"/>
              <a:t> Slide </a:t>
            </a:r>
            <a:r>
              <a:rPr lang="nl-NL" noProof="0" dirty="0" err="1"/>
              <a:t>Elements</a:t>
            </a:r>
            <a:r>
              <a:rPr lang="nl-NL" noProof="0" dirty="0"/>
              <a:t> Library.</a:t>
            </a:r>
            <a:endParaRPr lang="nl-NL" dirty="0"/>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lvl1pPr>
              <a:defRPr>
                <a:solidFill>
                  <a:schemeClr val="bg1"/>
                </a:solidFill>
              </a:defRPr>
            </a:lvl1pPr>
          </a:lstStyle>
          <a:p>
            <a:r>
              <a:rPr lang="nl-NL"/>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lvl1pPr>
              <a:defRPr>
                <a:solidFill>
                  <a:schemeClr val="bg1"/>
                </a:solidFill>
              </a:defRPr>
            </a:lvl1pPr>
          </a:lstStyle>
          <a:p>
            <a:fld id="{555B1587-59F1-4FB5-A363-0505DAC627C3}" type="slidenum">
              <a:rPr lang="nl-NL" smtClean="0"/>
              <a:pPr/>
              <a:t>‹nr.›</a:t>
            </a:fld>
            <a:endParaRPr lang="nl-NL"/>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chemeClr val="bg1"/>
                </a:solidFill>
              </a:defRPr>
            </a:lvl1pPr>
          </a:lstStyle>
          <a:p>
            <a:pPr marL="0" lvl="0" indent="0">
              <a:buNone/>
            </a:pPr>
            <a:endParaRPr lang="nl-NL" noProof="0"/>
          </a:p>
        </p:txBody>
      </p:sp>
      <p:sp>
        <p:nvSpPr>
          <p:cNvPr id="8" name="Text Placeholder 21">
            <a:extLst>
              <a:ext uri="{FF2B5EF4-FFF2-40B4-BE49-F238E27FC236}">
                <a16:creationId xmlns:a16="http://schemas.microsoft.com/office/drawing/2014/main" id="{CED1103A-8AE8-48FD-84E6-863E95EFE67D}"/>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10" name="Text Placeholder 21">
            <a:extLst>
              <a:ext uri="{FF2B5EF4-FFF2-40B4-BE49-F238E27FC236}">
                <a16:creationId xmlns:a16="http://schemas.microsoft.com/office/drawing/2014/main" id="{603DB197-D923-4695-8179-380CA2E9C3E3}"/>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556887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ull Imag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C6EA05A-07E0-4FA6-AA24-DD6C66FE6818}"/>
              </a:ext>
            </a:extLst>
          </p:cNvPr>
          <p:cNvSpPr>
            <a:spLocks noGrp="1"/>
          </p:cNvSpPr>
          <p:nvPr>
            <p:ph type="pic" sz="quarter" idx="14" hasCustomPrompt="1"/>
          </p:nvPr>
        </p:nvSpPr>
        <p:spPr>
          <a:xfrm>
            <a:off x="0" y="0"/>
            <a:ext cx="12192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nl-NL" noProof="0" dirty="0"/>
              <a:t>Click here </a:t>
            </a:r>
            <a:r>
              <a:rPr lang="nl-NL" noProof="0" dirty="0" err="1"/>
              <a:t>and</a:t>
            </a:r>
            <a:r>
              <a:rPr lang="nl-NL" noProof="0" dirty="0"/>
              <a:t> select </a:t>
            </a:r>
            <a:r>
              <a:rPr lang="nl-NL" noProof="0" dirty="0" err="1"/>
              <a:t>an</a:t>
            </a:r>
            <a:r>
              <a:rPr lang="nl-NL" noProof="0" dirty="0"/>
              <a:t> image </a:t>
            </a:r>
            <a:r>
              <a:rPr lang="nl-NL" noProof="0" dirty="0" err="1"/>
              <a:t>from</a:t>
            </a:r>
            <a:r>
              <a:rPr lang="nl-NL" noProof="0" dirty="0"/>
              <a:t> </a:t>
            </a:r>
            <a:r>
              <a:rPr lang="nl-NL" noProof="0" dirty="0" err="1"/>
              <a:t>the</a:t>
            </a:r>
            <a:r>
              <a:rPr lang="nl-NL" noProof="0" dirty="0"/>
              <a:t> Images Library in </a:t>
            </a:r>
            <a:r>
              <a:rPr lang="nl-NL" noProof="0" dirty="0" err="1"/>
              <a:t>Templafy</a:t>
            </a:r>
            <a:r>
              <a:rPr lang="nl-NL" noProof="0" dirty="0"/>
              <a:t>.</a:t>
            </a:r>
            <a:br>
              <a:rPr lang="en-US" noProof="0" dirty="0"/>
            </a:br>
            <a:r>
              <a:rPr lang="nl-NL" noProof="0" dirty="0"/>
              <a:t>Next, select a line </a:t>
            </a:r>
            <a:r>
              <a:rPr lang="nl-NL" noProof="0" dirty="0" err="1"/>
              <a:t>from</a:t>
            </a:r>
            <a:r>
              <a:rPr lang="nl-NL" noProof="0" dirty="0"/>
              <a:t> </a:t>
            </a:r>
            <a:r>
              <a:rPr lang="nl-NL" noProof="0" dirty="0" err="1"/>
              <a:t>the</a:t>
            </a:r>
            <a:r>
              <a:rPr lang="nl-NL" noProof="0" dirty="0"/>
              <a:t> Slide </a:t>
            </a:r>
            <a:r>
              <a:rPr lang="nl-NL" noProof="0" dirty="0" err="1"/>
              <a:t>Elements</a:t>
            </a:r>
            <a:r>
              <a:rPr lang="nl-NL" noProof="0" dirty="0"/>
              <a:t> Library.</a:t>
            </a:r>
            <a:endParaRPr lang="nl-NL" dirty="0"/>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6890386"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nl-NL" noProof="0" smtClean="0"/>
              <a:t>23-1-2024</a:t>
            </a:fld>
            <a:r>
              <a:rPr lang="nl-NL" noProof="0" dirty="0"/>
              <a:t>  |  Versie  |  Naam </a:t>
            </a:r>
            <a:r>
              <a:rPr lang="nl-NL" noProof="0" dirty="0" err="1"/>
              <a:t>presentator</a:t>
            </a:r>
            <a:endParaRPr lang="nl-NL" noProof="0" dirty="0"/>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nl-NL" noProof="0" smtClean="0"/>
              <a:pPr/>
              <a:t>‹nr.›</a:t>
            </a:fld>
            <a:endParaRPr lang="nl-NL" noProof="0"/>
          </a:p>
        </p:txBody>
      </p:sp>
      <p:sp>
        <p:nvSpPr>
          <p:cNvPr id="32" name="Subtitle 2">
            <a:extLst>
              <a:ext uri="{FF2B5EF4-FFF2-40B4-BE49-F238E27FC236}">
                <a16:creationId xmlns:a16="http://schemas.microsoft.com/office/drawing/2014/main" id="{B600B913-FD5D-4243-931A-446BD4F5BFA7}"/>
              </a:ext>
            </a:extLst>
          </p:cNvPr>
          <p:cNvSpPr>
            <a:spLocks noGrp="1"/>
          </p:cNvSpPr>
          <p:nvPr>
            <p:ph type="subTitle" idx="13"/>
          </p:nvPr>
        </p:nvSpPr>
        <p:spPr>
          <a:xfrm>
            <a:off x="609600" y="1363532"/>
            <a:ext cx="10945792" cy="462728"/>
          </a:xfrm>
        </p:spPr>
        <p:txBody>
          <a:bodyPr lIns="0" tIns="0" rIns="0" bIns="0">
            <a:noAutofit/>
          </a:bodyPr>
          <a:lstStyle>
            <a:lvl1pPr>
              <a:defRPr lang="en-GB" sz="2400" dirty="0">
                <a:solidFill>
                  <a:schemeClr val="bg1"/>
                </a:solidFill>
              </a:defRPr>
            </a:lvl1pPr>
          </a:lstStyle>
          <a:p>
            <a:pPr marL="0" lvl="0" indent="0">
              <a:buNone/>
            </a:pPr>
            <a:endParaRPr lang="nl-NL" noProof="0"/>
          </a:p>
        </p:txBody>
      </p:sp>
      <p:sp>
        <p:nvSpPr>
          <p:cNvPr id="33" name="Title 1">
            <a:extLst>
              <a:ext uri="{FF2B5EF4-FFF2-40B4-BE49-F238E27FC236}">
                <a16:creationId xmlns:a16="http://schemas.microsoft.com/office/drawing/2014/main" id="{4144B496-ED8D-4DA4-9F4A-453558B0CE84}"/>
              </a:ext>
            </a:extLst>
          </p:cNvPr>
          <p:cNvSpPr>
            <a:spLocks noGrp="1"/>
          </p:cNvSpPr>
          <p:nvPr>
            <p:ph type="title"/>
          </p:nvPr>
        </p:nvSpPr>
        <p:spPr>
          <a:xfrm>
            <a:off x="609600" y="555307"/>
            <a:ext cx="10945792" cy="640585"/>
          </a:xfrm>
        </p:spPr>
        <p:txBody>
          <a:bodyPr>
            <a:noAutofit/>
          </a:bodyPr>
          <a:lstStyle>
            <a:lvl1pPr>
              <a:defRPr sz="5800">
                <a:solidFill>
                  <a:schemeClr val="bg1"/>
                </a:solidFill>
              </a:defRPr>
            </a:lvl1pPr>
          </a:lstStyle>
          <a:p>
            <a:endParaRPr lang="nl-NL" noProof="0"/>
          </a:p>
        </p:txBody>
      </p:sp>
      <p:sp>
        <p:nvSpPr>
          <p:cNvPr id="13" name="Text Placeholder 21">
            <a:extLst>
              <a:ext uri="{FF2B5EF4-FFF2-40B4-BE49-F238E27FC236}">
                <a16:creationId xmlns:a16="http://schemas.microsoft.com/office/drawing/2014/main" id="{BE2C8B74-B0FB-4D56-A825-80C6CFB5B7FD}"/>
              </a:ext>
            </a:extLst>
          </p:cNvPr>
          <p:cNvSpPr>
            <a:spLocks noGrp="1"/>
          </p:cNvSpPr>
          <p:nvPr>
            <p:ph type="body" sz="quarter" idx="18" hasCustomPrompt="1"/>
          </p:nvPr>
        </p:nvSpPr>
        <p:spPr>
          <a:xfrm>
            <a:off x="8084992" y="6241254"/>
            <a:ext cx="3470400" cy="2088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29" name="Text Placeholder 21">
            <a:extLst>
              <a:ext uri="{FF2B5EF4-FFF2-40B4-BE49-F238E27FC236}">
                <a16:creationId xmlns:a16="http://schemas.microsoft.com/office/drawing/2014/main" id="{6D3EE1A2-E404-42AA-A379-76552C95D5CD}"/>
              </a:ext>
            </a:extLst>
          </p:cNvPr>
          <p:cNvSpPr>
            <a:spLocks noGrp="1"/>
          </p:cNvSpPr>
          <p:nvPr>
            <p:ph type="body" sz="quarter" idx="17" hasCustomPrompt="1"/>
          </p:nvPr>
        </p:nvSpPr>
        <p:spPr>
          <a:xfrm>
            <a:off x="8084992" y="6241254"/>
            <a:ext cx="3470400" cy="2088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317862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parating Slide with Picture">
    <p:bg>
      <p:bgPr>
        <a:solidFill>
          <a:schemeClr val="accent1"/>
        </a:soli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B3712A61-E9E2-4785-BF56-506FDD1FC314}"/>
              </a:ext>
            </a:extLst>
          </p:cNvPr>
          <p:cNvSpPr/>
          <p:nvPr userDrawn="1"/>
        </p:nvSpPr>
        <p:spPr>
          <a:xfrm>
            <a:off x="-74864" y="-4329"/>
            <a:ext cx="6162926" cy="6862507"/>
          </a:xfrm>
          <a:custGeom>
            <a:avLst/>
            <a:gdLst>
              <a:gd name="connsiteX0" fmla="*/ 4485905 w 6162926"/>
              <a:gd name="connsiteY0" fmla="*/ 0 h 6862507"/>
              <a:gd name="connsiteX1" fmla="*/ 6162926 w 6162926"/>
              <a:gd name="connsiteY1" fmla="*/ 0 h 6862507"/>
              <a:gd name="connsiteX2" fmla="*/ 6068048 w 6162926"/>
              <a:gd name="connsiteY2" fmla="*/ 185738 h 6862507"/>
              <a:gd name="connsiteX3" fmla="*/ 5784228 w 6162926"/>
              <a:gd name="connsiteY3" fmla="*/ 874354 h 6862507"/>
              <a:gd name="connsiteX4" fmla="*/ 5745003 w 6162926"/>
              <a:gd name="connsiteY4" fmla="*/ 995685 h 6862507"/>
              <a:gd name="connsiteX5" fmla="*/ 5729397 w 6162926"/>
              <a:gd name="connsiteY5" fmla="*/ 1038632 h 6862507"/>
              <a:gd name="connsiteX6" fmla="*/ 5705856 w 6162926"/>
              <a:gd name="connsiteY6" fmla="*/ 1116773 h 6862507"/>
              <a:gd name="connsiteX7" fmla="*/ 5667005 w 6162926"/>
              <a:gd name="connsiteY7" fmla="*/ 1236946 h 6862507"/>
              <a:gd name="connsiteX8" fmla="*/ 5637680 w 6162926"/>
              <a:gd name="connsiteY8" fmla="*/ 1343070 h 6862507"/>
              <a:gd name="connsiteX9" fmla="*/ 5616212 w 6162926"/>
              <a:gd name="connsiteY9" fmla="*/ 1414330 h 6862507"/>
              <a:gd name="connsiteX10" fmla="*/ 5603452 w 6162926"/>
              <a:gd name="connsiteY10" fmla="*/ 1466937 h 6862507"/>
              <a:gd name="connsiteX11" fmla="*/ 5595209 w 6162926"/>
              <a:gd name="connsiteY11" fmla="*/ 1496767 h 6862507"/>
              <a:gd name="connsiteX12" fmla="*/ 5532423 w 6162926"/>
              <a:gd name="connsiteY12" fmla="*/ 1758852 h 6862507"/>
              <a:gd name="connsiteX13" fmla="*/ 5531251 w 6162926"/>
              <a:gd name="connsiteY13" fmla="*/ 1764614 h 6862507"/>
              <a:gd name="connsiteX14" fmla="*/ 5521762 w 6162926"/>
              <a:gd name="connsiteY14" fmla="*/ 1803738 h 6862507"/>
              <a:gd name="connsiteX15" fmla="*/ 5505040 w 6162926"/>
              <a:gd name="connsiteY15" fmla="*/ 1893480 h 6862507"/>
              <a:gd name="connsiteX16" fmla="*/ 5478703 w 6162926"/>
              <a:gd name="connsiteY16" fmla="*/ 2022962 h 6862507"/>
              <a:gd name="connsiteX17" fmla="*/ 5458780 w 6162926"/>
              <a:gd name="connsiteY17" fmla="*/ 2141743 h 6862507"/>
              <a:gd name="connsiteX18" fmla="*/ 5446869 w 6162926"/>
              <a:gd name="connsiteY18" fmla="*/ 2205663 h 6862507"/>
              <a:gd name="connsiteX19" fmla="*/ 5442490 w 6162926"/>
              <a:gd name="connsiteY19" fmla="*/ 2238863 h 6862507"/>
              <a:gd name="connsiteX20" fmla="*/ 5434104 w 6162926"/>
              <a:gd name="connsiteY20" fmla="*/ 2288858 h 6862507"/>
              <a:gd name="connsiteX21" fmla="*/ 4718367 w 6162926"/>
              <a:gd name="connsiteY21" fmla="*/ 1123248 h 6862507"/>
              <a:gd name="connsiteX22" fmla="*/ 4503324 w 6162926"/>
              <a:gd name="connsiteY22" fmla="*/ 186795 h 6862507"/>
              <a:gd name="connsiteX23" fmla="*/ 0 w 6162926"/>
              <a:gd name="connsiteY23" fmla="*/ 0 h 6862507"/>
              <a:gd name="connsiteX24" fmla="*/ 4454089 w 6162926"/>
              <a:gd name="connsiteY24" fmla="*/ 0 h 6862507"/>
              <a:gd name="connsiteX25" fmla="*/ 4475713 w 6162926"/>
              <a:gd name="connsiteY25" fmla="*/ 221627 h 6862507"/>
              <a:gd name="connsiteX26" fmla="*/ 4685818 w 6162926"/>
              <a:gd name="connsiteY26" fmla="*/ 1134432 h 6862507"/>
              <a:gd name="connsiteX27" fmla="*/ 5427864 w 6162926"/>
              <a:gd name="connsiteY27" fmla="*/ 2331219 h 6862507"/>
              <a:gd name="connsiteX28" fmla="*/ 5436803 w 6162926"/>
              <a:gd name="connsiteY28" fmla="*/ 4722591 h 6862507"/>
              <a:gd name="connsiteX29" fmla="*/ 6025482 w 6162926"/>
              <a:gd name="connsiteY29" fmla="*/ 6670561 h 6862507"/>
              <a:gd name="connsiteX30" fmla="*/ 6126314 w 6162926"/>
              <a:gd name="connsiteY30" fmla="*/ 6862507 h 6862507"/>
              <a:gd name="connsiteX31" fmla="*/ 0 w 6162926"/>
              <a:gd name="connsiteY31" fmla="*/ 6862507 h 686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62926" h="6862507">
                <a:moveTo>
                  <a:pt x="4485905" y="0"/>
                </a:moveTo>
                <a:lnTo>
                  <a:pt x="6162926" y="0"/>
                </a:lnTo>
                <a:lnTo>
                  <a:pt x="6068048" y="185738"/>
                </a:lnTo>
                <a:cubicBezTo>
                  <a:pt x="5962587" y="406957"/>
                  <a:pt x="5867901" y="636625"/>
                  <a:pt x="5784228" y="874354"/>
                </a:cubicBezTo>
                <a:lnTo>
                  <a:pt x="5745003" y="995685"/>
                </a:lnTo>
                <a:lnTo>
                  <a:pt x="5729397" y="1038632"/>
                </a:lnTo>
                <a:lnTo>
                  <a:pt x="5705856" y="1116773"/>
                </a:lnTo>
                <a:lnTo>
                  <a:pt x="5667005" y="1236946"/>
                </a:lnTo>
                <a:lnTo>
                  <a:pt x="5637680" y="1343070"/>
                </a:lnTo>
                <a:lnTo>
                  <a:pt x="5616212" y="1414330"/>
                </a:lnTo>
                <a:lnTo>
                  <a:pt x="5603452" y="1466937"/>
                </a:lnTo>
                <a:lnTo>
                  <a:pt x="5595209" y="1496767"/>
                </a:lnTo>
                <a:cubicBezTo>
                  <a:pt x="5572776" y="1583765"/>
                  <a:pt x="5551844" y="1671140"/>
                  <a:pt x="5532423" y="1758852"/>
                </a:cubicBezTo>
                <a:lnTo>
                  <a:pt x="5531251" y="1764614"/>
                </a:lnTo>
                <a:lnTo>
                  <a:pt x="5521762" y="1803738"/>
                </a:lnTo>
                <a:lnTo>
                  <a:pt x="5505040" y="1893480"/>
                </a:lnTo>
                <a:lnTo>
                  <a:pt x="5478703" y="2022962"/>
                </a:lnTo>
                <a:lnTo>
                  <a:pt x="5458780" y="2141743"/>
                </a:lnTo>
                <a:lnTo>
                  <a:pt x="5446869" y="2205663"/>
                </a:lnTo>
                <a:lnTo>
                  <a:pt x="5442490" y="2238863"/>
                </a:lnTo>
                <a:lnTo>
                  <a:pt x="5434104" y="2288858"/>
                </a:lnTo>
                <a:cubicBezTo>
                  <a:pt x="5107942" y="1962016"/>
                  <a:pt x="4862779" y="1562752"/>
                  <a:pt x="4718367" y="1123248"/>
                </a:cubicBezTo>
                <a:cubicBezTo>
                  <a:pt x="4614238" y="804618"/>
                  <a:pt x="4542511" y="492660"/>
                  <a:pt x="4503324" y="186795"/>
                </a:cubicBezTo>
                <a:close/>
                <a:moveTo>
                  <a:pt x="0" y="0"/>
                </a:moveTo>
                <a:lnTo>
                  <a:pt x="4454089" y="0"/>
                </a:lnTo>
                <a:lnTo>
                  <a:pt x="4475713" y="221627"/>
                </a:lnTo>
                <a:cubicBezTo>
                  <a:pt x="4515072" y="521660"/>
                  <a:pt x="4585136" y="826318"/>
                  <a:pt x="4685818" y="1134432"/>
                </a:cubicBezTo>
                <a:cubicBezTo>
                  <a:pt x="4834750" y="1587052"/>
                  <a:pt x="5089171" y="1997379"/>
                  <a:pt x="5427864" y="2331219"/>
                </a:cubicBezTo>
                <a:cubicBezTo>
                  <a:pt x="5313370" y="3124423"/>
                  <a:pt x="5316389" y="3930285"/>
                  <a:pt x="5436803" y="4722591"/>
                </a:cubicBezTo>
                <a:cubicBezTo>
                  <a:pt x="5544736" y="5429281"/>
                  <a:pt x="5747139" y="6094007"/>
                  <a:pt x="6025482" y="6670561"/>
                </a:cubicBezTo>
                <a:lnTo>
                  <a:pt x="6126314" y="6862507"/>
                </a:lnTo>
                <a:lnTo>
                  <a:pt x="0" y="6862507"/>
                </a:lnTo>
                <a:close/>
              </a:path>
            </a:pathLst>
          </a:custGeom>
          <a:solidFill>
            <a:schemeClr val="bg1"/>
          </a:solidFill>
          <a:ln w="16739" cap="flat">
            <a:noFill/>
            <a:prstDash val="solid"/>
            <a:miter/>
          </a:ln>
        </p:spPr>
        <p:txBody>
          <a:bodyPr rtlCol="0" anchor="ctr">
            <a:noAutofit/>
          </a:bodyPr>
          <a:lstStyle/>
          <a:p>
            <a:endParaRPr lang="nl-NL"/>
          </a:p>
        </p:txBody>
      </p:sp>
      <p:sp>
        <p:nvSpPr>
          <p:cNvPr id="26" name="Picture Placeholder 25">
            <a:extLst>
              <a:ext uri="{FF2B5EF4-FFF2-40B4-BE49-F238E27FC236}">
                <a16:creationId xmlns:a16="http://schemas.microsoft.com/office/drawing/2014/main" id="{91EB24DA-6D15-4700-910D-C0BE2DBAFBC1}"/>
              </a:ext>
            </a:extLst>
          </p:cNvPr>
          <p:cNvSpPr>
            <a:spLocks noGrp="1"/>
          </p:cNvSpPr>
          <p:nvPr>
            <p:ph type="pic" sz="quarter" idx="14" hasCustomPrompt="1"/>
          </p:nvPr>
        </p:nvSpPr>
        <p:spPr>
          <a:xfrm>
            <a:off x="5279614" y="0"/>
            <a:ext cx="6912386" cy="6858000"/>
          </a:xfrm>
          <a:custGeom>
            <a:avLst/>
            <a:gdLst>
              <a:gd name="connsiteX0" fmla="*/ 3518 w 6912386"/>
              <a:gd name="connsiteY0" fmla="*/ 3862426 h 6858000"/>
              <a:gd name="connsiteX1" fmla="*/ 5761 w 6912386"/>
              <a:gd name="connsiteY1" fmla="*/ 3917802 h 6858000"/>
              <a:gd name="connsiteX2" fmla="*/ 4568 w 6912386"/>
              <a:gd name="connsiteY2" fmla="*/ 3902632 h 6858000"/>
              <a:gd name="connsiteX3" fmla="*/ 6651 w 6912386"/>
              <a:gd name="connsiteY3" fmla="*/ 3011487 h 6858000"/>
              <a:gd name="connsiteX4" fmla="*/ 0 w 6912386"/>
              <a:gd name="connsiteY4" fmla="*/ 3212933 h 6858000"/>
              <a:gd name="connsiteX5" fmla="*/ 4568 w 6912386"/>
              <a:gd name="connsiteY5" fmla="*/ 3037972 h 6858000"/>
              <a:gd name="connsiteX6" fmla="*/ 62923 w 6912386"/>
              <a:gd name="connsiteY6" fmla="*/ 2424724 h 6858000"/>
              <a:gd name="connsiteX7" fmla="*/ 24697 w 6912386"/>
              <a:gd name="connsiteY7" fmla="*/ 2782119 h 6858000"/>
              <a:gd name="connsiteX8" fmla="*/ 37878 w 6912386"/>
              <a:gd name="connsiteY8" fmla="*/ 2614586 h 6858000"/>
              <a:gd name="connsiteX9" fmla="*/ 104923 w 6912386"/>
              <a:gd name="connsiteY9" fmla="*/ 2358745 h 6858000"/>
              <a:gd name="connsiteX10" fmla="*/ 1797800 w 6912386"/>
              <a:gd name="connsiteY10" fmla="*/ 3303739 h 6858000"/>
              <a:gd name="connsiteX11" fmla="*/ 3614631 w 6912386"/>
              <a:gd name="connsiteY11" fmla="*/ 3532150 h 6858000"/>
              <a:gd name="connsiteX12" fmla="*/ 5433486 w 6912386"/>
              <a:gd name="connsiteY12" fmla="*/ 3223592 h 6858000"/>
              <a:gd name="connsiteX13" fmla="*/ 6814439 w 6912386"/>
              <a:gd name="connsiteY13" fmla="*/ 2598463 h 6858000"/>
              <a:gd name="connsiteX14" fmla="*/ 6912386 w 6912386"/>
              <a:gd name="connsiteY14" fmla="*/ 2535633 h 6858000"/>
              <a:gd name="connsiteX15" fmla="*/ 6912386 w 6912386"/>
              <a:gd name="connsiteY15" fmla="*/ 6858000 h 6858000"/>
              <a:gd name="connsiteX16" fmla="*/ 806446 w 6912386"/>
              <a:gd name="connsiteY16" fmla="*/ 6858000 h 6858000"/>
              <a:gd name="connsiteX17" fmla="*/ 770869 w 6912386"/>
              <a:gd name="connsiteY17" fmla="*/ 6794196 h 6858000"/>
              <a:gd name="connsiteX18" fmla="*/ 104923 w 6912386"/>
              <a:gd name="connsiteY18" fmla="*/ 2358745 h 6858000"/>
              <a:gd name="connsiteX19" fmla="*/ 177217 w 6912386"/>
              <a:gd name="connsiteY19" fmla="*/ 1758450 h 6858000"/>
              <a:gd name="connsiteX20" fmla="*/ 85820 w 6912386"/>
              <a:gd name="connsiteY20" fmla="*/ 2251143 h 6858000"/>
              <a:gd name="connsiteX21" fmla="*/ 92390 w 6912386"/>
              <a:gd name="connsiteY21" fmla="*/ 2201334 h 6858000"/>
              <a:gd name="connsiteX22" fmla="*/ 167283 w 6912386"/>
              <a:gd name="connsiteY22" fmla="*/ 1799409 h 6858000"/>
              <a:gd name="connsiteX23" fmla="*/ 296811 w 6912386"/>
              <a:gd name="connsiteY23" fmla="*/ 1293566 h 6858000"/>
              <a:gd name="connsiteX24" fmla="*/ 181716 w 6912386"/>
              <a:gd name="connsiteY24" fmla="*/ 1739902 h 6858000"/>
              <a:gd name="connsiteX25" fmla="*/ 261733 w 6912386"/>
              <a:gd name="connsiteY25" fmla="*/ 1410001 h 6858000"/>
              <a:gd name="connsiteX26" fmla="*/ 438727 w 6912386"/>
              <a:gd name="connsiteY26" fmla="*/ 858693 h 6858000"/>
              <a:gd name="connsiteX27" fmla="*/ 337166 w 6912386"/>
              <a:gd name="connsiteY27" fmla="*/ 1159615 h 6858000"/>
              <a:gd name="connsiteX28" fmla="*/ 374918 w 6912386"/>
              <a:gd name="connsiteY28" fmla="*/ 1034303 h 6858000"/>
              <a:gd name="connsiteX29" fmla="*/ 844835 w 6912386"/>
              <a:gd name="connsiteY29" fmla="*/ 0 h 6858000"/>
              <a:gd name="connsiteX30" fmla="*/ 6912386 w 6912386"/>
              <a:gd name="connsiteY30" fmla="*/ 0 h 6858000"/>
              <a:gd name="connsiteX31" fmla="*/ 6912386 w 6912386"/>
              <a:gd name="connsiteY31" fmla="*/ 2494142 h 6858000"/>
              <a:gd name="connsiteX32" fmla="*/ 6810598 w 6912386"/>
              <a:gd name="connsiteY32" fmla="*/ 2559489 h 6858000"/>
              <a:gd name="connsiteX33" fmla="*/ 5423030 w 6912386"/>
              <a:gd name="connsiteY33" fmla="*/ 3190041 h 6858000"/>
              <a:gd name="connsiteX34" fmla="*/ 1807243 w 6912386"/>
              <a:gd name="connsiteY34" fmla="*/ 3269849 h 6858000"/>
              <a:gd name="connsiteX35" fmla="*/ 110825 w 6912386"/>
              <a:gd name="connsiteY35" fmla="*/ 2315707 h 6858000"/>
              <a:gd name="connsiteX36" fmla="*/ 344738 w 6912386"/>
              <a:gd name="connsiteY36" fmla="*/ 1241597 h 6858000"/>
              <a:gd name="connsiteX37" fmla="*/ 772379 w 6912386"/>
              <a:gd name="connsiteY37" fmla="*/ 13770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912386" h="6858000">
                <a:moveTo>
                  <a:pt x="3518" y="3862426"/>
                </a:moveTo>
                <a:lnTo>
                  <a:pt x="5761" y="3917802"/>
                </a:lnTo>
                <a:lnTo>
                  <a:pt x="4568" y="3902632"/>
                </a:lnTo>
                <a:close/>
                <a:moveTo>
                  <a:pt x="6651" y="3011487"/>
                </a:moveTo>
                <a:lnTo>
                  <a:pt x="0" y="3212933"/>
                </a:lnTo>
                <a:lnTo>
                  <a:pt x="4568" y="3037972"/>
                </a:lnTo>
                <a:close/>
                <a:moveTo>
                  <a:pt x="62923" y="2424724"/>
                </a:moveTo>
                <a:lnTo>
                  <a:pt x="24697" y="2782119"/>
                </a:lnTo>
                <a:lnTo>
                  <a:pt x="37878" y="2614586"/>
                </a:lnTo>
                <a:close/>
                <a:moveTo>
                  <a:pt x="104923" y="2358745"/>
                </a:moveTo>
                <a:cubicBezTo>
                  <a:pt x="538514" y="2778460"/>
                  <a:pt x="1111577" y="3102100"/>
                  <a:pt x="1797800" y="3303739"/>
                </a:cubicBezTo>
                <a:cubicBezTo>
                  <a:pt x="2356863" y="3468099"/>
                  <a:pt x="2985241" y="3547061"/>
                  <a:pt x="3614631" y="3532150"/>
                </a:cubicBezTo>
                <a:cubicBezTo>
                  <a:pt x="4232587" y="3518255"/>
                  <a:pt x="4845248" y="3414318"/>
                  <a:pt x="5433486" y="3223592"/>
                </a:cubicBezTo>
                <a:cubicBezTo>
                  <a:pt x="5981061" y="3042922"/>
                  <a:pt x="6436210" y="2828478"/>
                  <a:pt x="6814439" y="2598463"/>
                </a:cubicBezTo>
                <a:lnTo>
                  <a:pt x="6912386" y="2535633"/>
                </a:lnTo>
                <a:lnTo>
                  <a:pt x="6912386" y="6858000"/>
                </a:lnTo>
                <a:lnTo>
                  <a:pt x="806446" y="6858000"/>
                </a:lnTo>
                <a:lnTo>
                  <a:pt x="770869" y="6794196"/>
                </a:lnTo>
                <a:cubicBezTo>
                  <a:pt x="130701" y="5560220"/>
                  <a:pt x="-114318" y="3926988"/>
                  <a:pt x="104923" y="2358745"/>
                </a:cubicBezTo>
                <a:close/>
                <a:moveTo>
                  <a:pt x="177217" y="1758450"/>
                </a:moveTo>
                <a:lnTo>
                  <a:pt x="85820" y="2251143"/>
                </a:lnTo>
                <a:lnTo>
                  <a:pt x="92390" y="2201334"/>
                </a:lnTo>
                <a:cubicBezTo>
                  <a:pt x="114003" y="2065405"/>
                  <a:pt x="139013" y="1931364"/>
                  <a:pt x="167283" y="1799409"/>
                </a:cubicBezTo>
                <a:close/>
                <a:moveTo>
                  <a:pt x="296811" y="1293566"/>
                </a:moveTo>
                <a:lnTo>
                  <a:pt x="181716" y="1739902"/>
                </a:lnTo>
                <a:lnTo>
                  <a:pt x="261733" y="1410001"/>
                </a:lnTo>
                <a:close/>
                <a:moveTo>
                  <a:pt x="438727" y="858693"/>
                </a:moveTo>
                <a:lnTo>
                  <a:pt x="337166" y="1159615"/>
                </a:lnTo>
                <a:lnTo>
                  <a:pt x="374918" y="1034303"/>
                </a:lnTo>
                <a:close/>
                <a:moveTo>
                  <a:pt x="844835" y="0"/>
                </a:moveTo>
                <a:lnTo>
                  <a:pt x="6912386" y="0"/>
                </a:lnTo>
                <a:lnTo>
                  <a:pt x="6912386" y="2494142"/>
                </a:lnTo>
                <a:lnTo>
                  <a:pt x="6810598" y="2559489"/>
                </a:lnTo>
                <a:cubicBezTo>
                  <a:pt x="6404413" y="2807894"/>
                  <a:pt x="5939975" y="3019495"/>
                  <a:pt x="5423030" y="3190041"/>
                </a:cubicBezTo>
                <a:cubicBezTo>
                  <a:pt x="4259031" y="3574850"/>
                  <a:pt x="2941224" y="3603317"/>
                  <a:pt x="1807243" y="3269849"/>
                </a:cubicBezTo>
                <a:cubicBezTo>
                  <a:pt x="1117141" y="3067024"/>
                  <a:pt x="542561" y="2741013"/>
                  <a:pt x="110825" y="2315707"/>
                </a:cubicBezTo>
                <a:cubicBezTo>
                  <a:pt x="163106" y="1952503"/>
                  <a:pt x="241275" y="1593546"/>
                  <a:pt x="344738" y="1241597"/>
                </a:cubicBezTo>
                <a:cubicBezTo>
                  <a:pt x="459619" y="852785"/>
                  <a:pt x="602739" y="484216"/>
                  <a:pt x="772379" y="137706"/>
                </a:cubicBezTo>
                <a:close/>
              </a:path>
            </a:pathLst>
          </a:custGeom>
          <a:solidFill>
            <a:schemeClr val="tx2"/>
          </a:solidFill>
        </p:spPr>
        <p:txBody>
          <a:bodyPr wrap="square" bIns="720000" anchor="b">
            <a:noAutofit/>
          </a:bodyPr>
          <a:lstStyle>
            <a:lvl1pPr algn="ctr">
              <a:defRPr>
                <a:solidFill>
                  <a:schemeClr val="bg1"/>
                </a:solidFill>
              </a:defRPr>
            </a:lvl1pPr>
          </a:lstStyle>
          <a:p>
            <a:r>
              <a:rPr lang="nl-NL" noProof="0" dirty="0"/>
              <a:t>Click here and select an image from the Images Library in Templafy.</a:t>
            </a: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2947023"/>
            <a:ext cx="3985549" cy="640585"/>
          </a:xfrm>
        </p:spPr>
        <p:txBody>
          <a:bodyPr anchor="b">
            <a:noAutofit/>
          </a:bodyPr>
          <a:lstStyle>
            <a:lvl1pPr>
              <a:defRPr>
                <a:solidFill>
                  <a:schemeClr val="accent1"/>
                </a:solidFill>
              </a:defRPr>
            </a:lvl1pPr>
          </a:lstStyle>
          <a:p>
            <a:r>
              <a:rPr lang="nl-NL"/>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lvl1pPr>
              <a:defRPr>
                <a:solidFill>
                  <a:srgbClr val="D8D9DA"/>
                </a:solidFill>
              </a:defRPr>
            </a:lvl1pPr>
          </a:lstStyle>
          <a:p>
            <a:fld id="{555B1587-59F1-4FB5-A363-0505DAC627C3}" type="slidenum">
              <a:rPr lang="nl-NL" smtClean="0"/>
              <a:pPr/>
              <a:t>‹nr.›</a:t>
            </a:fld>
            <a:endParaRPr lang="nl-NL"/>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3602848"/>
            <a:ext cx="3985549" cy="462728"/>
          </a:xfrm>
        </p:spPr>
        <p:txBody>
          <a:bodyPr lIns="0" tIns="0" rIns="0" bIns="0">
            <a:noAutofit/>
          </a:bodyPr>
          <a:lstStyle>
            <a:lvl1pPr>
              <a:defRPr lang="en-GB" sz="2400" dirty="0">
                <a:solidFill>
                  <a:schemeClr val="tx2"/>
                </a:solidFill>
              </a:defRPr>
            </a:lvl1pPr>
          </a:lstStyle>
          <a:p>
            <a:pPr marL="0" lvl="0" indent="0">
              <a:buNone/>
            </a:pPr>
            <a:endParaRPr lang="nl-NL" noProof="0"/>
          </a:p>
        </p:txBody>
      </p:sp>
      <p:sp>
        <p:nvSpPr>
          <p:cNvPr id="10" name="Text Placeholder 21">
            <a:extLst>
              <a:ext uri="{FF2B5EF4-FFF2-40B4-BE49-F238E27FC236}">
                <a16:creationId xmlns:a16="http://schemas.microsoft.com/office/drawing/2014/main" id="{6D17F348-850B-4FD2-A205-71C35660E1BC}"/>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11" name="Text Placeholder 21">
            <a:extLst>
              <a:ext uri="{FF2B5EF4-FFF2-40B4-BE49-F238E27FC236}">
                <a16:creationId xmlns:a16="http://schemas.microsoft.com/office/drawing/2014/main" id="{7A2597C5-46AA-46A6-8F0A-E19355393627}"/>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56757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parating Slide with with Pictur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3D145-9570-439A-AF4E-3F0A8CE63BFD}"/>
              </a:ext>
            </a:extLst>
          </p:cNvPr>
          <p:cNvSpPr/>
          <p:nvPr userDrawn="1"/>
        </p:nvSpPr>
        <p:spPr>
          <a:xfrm>
            <a:off x="-74864" y="0"/>
            <a:ext cx="61708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2947023"/>
            <a:ext cx="3985549" cy="640585"/>
          </a:xfrm>
        </p:spPr>
        <p:txBody>
          <a:bodyPr anchor="b">
            <a:noAutofit/>
          </a:bodyPr>
          <a:lstStyle>
            <a:lvl1pPr>
              <a:defRPr>
                <a:solidFill>
                  <a:schemeClr val="accent1"/>
                </a:solidFill>
              </a:defRPr>
            </a:lvl1pPr>
          </a:lstStyle>
          <a:p>
            <a:r>
              <a:rPr lang="nl-NL"/>
              <a:t>Click to edit Master title style</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lvl1pPr>
              <a:defRPr>
                <a:solidFill>
                  <a:srgbClr val="D8D9DA"/>
                </a:solidFill>
              </a:defRPr>
            </a:lvl1pPr>
          </a:lstStyle>
          <a:p>
            <a:fld id="{555B1587-59F1-4FB5-A363-0505DAC627C3}" type="slidenum">
              <a:rPr lang="nl-NL" smtClean="0"/>
              <a:pPr/>
              <a:t>‹nr.›</a:t>
            </a:fld>
            <a:endParaRPr lang="nl-NL"/>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3602848"/>
            <a:ext cx="3985549" cy="462728"/>
          </a:xfrm>
        </p:spPr>
        <p:txBody>
          <a:bodyPr lIns="0" tIns="0" rIns="0" bIns="0">
            <a:noAutofit/>
          </a:bodyPr>
          <a:lstStyle>
            <a:lvl1pPr>
              <a:defRPr lang="en-GB" sz="2400" dirty="0">
                <a:solidFill>
                  <a:schemeClr val="tx2"/>
                </a:solidFill>
              </a:defRPr>
            </a:lvl1pPr>
          </a:lstStyle>
          <a:p>
            <a:pPr marL="0" lvl="0" indent="0">
              <a:buNone/>
            </a:pPr>
            <a:endParaRPr lang="nl-NL" noProof="0"/>
          </a:p>
        </p:txBody>
      </p:sp>
      <p:sp>
        <p:nvSpPr>
          <p:cNvPr id="13" name="Picture Placeholder 12">
            <a:extLst>
              <a:ext uri="{FF2B5EF4-FFF2-40B4-BE49-F238E27FC236}">
                <a16:creationId xmlns:a16="http://schemas.microsoft.com/office/drawing/2014/main" id="{E8398221-5A25-4A8D-8F58-2E6809428F4B}"/>
              </a:ext>
            </a:extLst>
          </p:cNvPr>
          <p:cNvSpPr>
            <a:spLocks noGrp="1"/>
          </p:cNvSpPr>
          <p:nvPr>
            <p:ph type="pic" sz="quarter" idx="14" hasCustomPrompt="1"/>
          </p:nvPr>
        </p:nvSpPr>
        <p:spPr>
          <a:xfrm>
            <a:off x="609600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nl-NL" dirty="0"/>
              <a:t>Click here and select an image from the Images Library in Templafy.</a:t>
            </a:r>
            <a:br>
              <a:rPr lang="en-US" dirty="0"/>
            </a:br>
            <a:r>
              <a:rPr lang="nl-NL" dirty="0"/>
              <a:t>Next, select a line from the Slide Elements Library.</a:t>
            </a:r>
          </a:p>
        </p:txBody>
      </p:sp>
      <p:sp>
        <p:nvSpPr>
          <p:cNvPr id="12" name="Text Placeholder 21">
            <a:extLst>
              <a:ext uri="{FF2B5EF4-FFF2-40B4-BE49-F238E27FC236}">
                <a16:creationId xmlns:a16="http://schemas.microsoft.com/office/drawing/2014/main" id="{696A88AE-AD76-4014-98CB-28BADE34DA7F}"/>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14" name="Text Placeholder 21">
            <a:extLst>
              <a:ext uri="{FF2B5EF4-FFF2-40B4-BE49-F238E27FC236}">
                <a16:creationId xmlns:a16="http://schemas.microsoft.com/office/drawing/2014/main" id="{10F4D97C-5954-4FDC-BF39-916EB5FE75F1}"/>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38068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lvl1pPr>
              <a:defRPr>
                <a:solidFill>
                  <a:schemeClr val="bg1"/>
                </a:solidFill>
              </a:defRPr>
            </a:lvl1pPr>
          </a:lstStyle>
          <a:p>
            <a:fld id="{555B1587-59F1-4FB5-A363-0505DAC627C3}" type="slidenum">
              <a:rPr lang="nl-NL" smtClean="0"/>
              <a:pPr/>
              <a:t>‹nr.›</a:t>
            </a:fld>
            <a:endParaRPr lang="nl-NL"/>
          </a:p>
        </p:txBody>
      </p:sp>
      <p:sp>
        <p:nvSpPr>
          <p:cNvPr id="4" name="Text Placeholder 3">
            <a:extLst>
              <a:ext uri="{FF2B5EF4-FFF2-40B4-BE49-F238E27FC236}">
                <a16:creationId xmlns:a16="http://schemas.microsoft.com/office/drawing/2014/main" id="{F07E94E8-D37C-4617-835F-A14D05D5FA49}"/>
              </a:ext>
            </a:extLst>
          </p:cNvPr>
          <p:cNvSpPr>
            <a:spLocks noGrp="1"/>
          </p:cNvSpPr>
          <p:nvPr>
            <p:ph type="body" sz="quarter" idx="17" hasCustomPrompt="1"/>
          </p:nvPr>
        </p:nvSpPr>
        <p:spPr>
          <a:xfrm>
            <a:off x="609600" y="773575"/>
            <a:ext cx="10972802" cy="5310387"/>
          </a:xfrm>
        </p:spPr>
        <p:txBody>
          <a:bodyPr anchor="ctr"/>
          <a:lstStyle>
            <a:lvl1pPr algn="ctr">
              <a:defRPr sz="7200">
                <a:solidFill>
                  <a:schemeClr val="bg1"/>
                </a:solidFill>
                <a:latin typeface="+mj-lt"/>
              </a:defRPr>
            </a:lvl1pPr>
            <a:lvl2pPr marL="0" indent="0" algn="ctr">
              <a:spcBef>
                <a:spcPts val="3200"/>
              </a:spcBef>
              <a:buNone/>
              <a:defRPr sz="2400">
                <a:solidFill>
                  <a:schemeClr val="bg1"/>
                </a:solidFill>
                <a:latin typeface="+mj-lt"/>
              </a:defRPr>
            </a:lvl2pPr>
            <a:lvl3pPr marL="0" indent="0" algn="ctr">
              <a:buNone/>
              <a:defRPr>
                <a:solidFill>
                  <a:schemeClr val="bg1"/>
                </a:solidFill>
              </a:defRPr>
            </a:lvl3pPr>
            <a:lvl4pPr marL="0" indent="0" algn="ctr">
              <a:buNone/>
              <a:defRPr>
                <a:solidFill>
                  <a:schemeClr val="bg1"/>
                </a:solidFill>
              </a:defRPr>
            </a:lvl4pPr>
            <a:lvl5pPr algn="ctr">
              <a:defRPr>
                <a:solidFill>
                  <a:schemeClr val="bg1"/>
                </a:solidFill>
              </a:defRPr>
            </a:lvl5pPr>
          </a:lstStyle>
          <a:p>
            <a:pPr lvl="0"/>
            <a:r>
              <a:rPr lang="nl-NL" dirty="0"/>
              <a:t>“Quote”</a:t>
            </a:r>
            <a:endParaRPr lang="nl-NL"/>
          </a:p>
          <a:p>
            <a:pPr lvl="1"/>
            <a:r>
              <a:rPr lang="nl-NL" dirty="0"/>
              <a:t>Reference</a:t>
            </a:r>
            <a:endParaRPr lang="nl-NL"/>
          </a:p>
        </p:txBody>
      </p:sp>
      <p:sp>
        <p:nvSpPr>
          <p:cNvPr id="9" name="Text Placeholder 21">
            <a:extLst>
              <a:ext uri="{FF2B5EF4-FFF2-40B4-BE49-F238E27FC236}">
                <a16:creationId xmlns:a16="http://schemas.microsoft.com/office/drawing/2014/main" id="{CA213D0D-69A2-4117-BB54-1C9CBEBE14D9}"/>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10" name="Text Placeholder 21">
            <a:extLst>
              <a:ext uri="{FF2B5EF4-FFF2-40B4-BE49-F238E27FC236}">
                <a16:creationId xmlns:a16="http://schemas.microsoft.com/office/drawing/2014/main" id="{AA5AD998-C3FF-4F9A-BCAE-FADF47D7CA40}"/>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161288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2057"/>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lstStyle>
            <a:lvl1pPr>
              <a:defRPr sz="1800">
                <a:solidFill>
                  <a:schemeClr val="accent1"/>
                </a:solidFill>
                <a:latin typeface="+mj-lt"/>
              </a:defRPr>
            </a:lvl1pPr>
          </a:lstStyle>
          <a:p>
            <a:pPr lvl="0"/>
            <a:r>
              <a:rPr lang="nl-NL"/>
              <a:t>Click to edit Master text styles</a:t>
            </a:r>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09600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nl-NL" dirty="0"/>
              <a:t>Click here and select an image from the Images Library in Templafy.</a:t>
            </a:r>
            <a:br>
              <a:rPr lang="en-US" dirty="0"/>
            </a:br>
            <a:r>
              <a:rPr lang="nl-NL" dirty="0"/>
              <a:t>Next, select a line from the Slide Elements Library.</a:t>
            </a:r>
          </a:p>
        </p:txBody>
      </p:sp>
      <p:sp>
        <p:nvSpPr>
          <p:cNvPr id="10" name="Text Placeholder 21">
            <a:extLst>
              <a:ext uri="{FF2B5EF4-FFF2-40B4-BE49-F238E27FC236}">
                <a16:creationId xmlns:a16="http://schemas.microsoft.com/office/drawing/2014/main" id="{5D265D6E-B9AB-4562-A988-DEC38A675B00}"/>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14" name="Text Placeholder 21">
            <a:extLst>
              <a:ext uri="{FF2B5EF4-FFF2-40B4-BE49-F238E27FC236}">
                <a16:creationId xmlns:a16="http://schemas.microsoft.com/office/drawing/2014/main" id="{75974C45-ACE6-45A4-BEBE-83E6EF6DDAC0}"/>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42657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ext and Picture with Caption">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EA95E3-2877-42A9-A3C8-3758AA03A4F1}"/>
              </a:ext>
            </a:extLst>
          </p:cNvPr>
          <p:cNvSpPr/>
          <p:nvPr userDrawn="1"/>
        </p:nvSpPr>
        <p:spPr>
          <a:xfrm>
            <a:off x="8572500" y="4301490"/>
            <a:ext cx="3619500" cy="178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0274"/>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a:solidFill>
                  <a:schemeClr val="accent1"/>
                </a:solidFill>
                <a:latin typeface="+mj-lt"/>
              </a:defRPr>
            </a:lvl1pPr>
          </a:lstStyle>
          <a:p>
            <a:pPr lvl="0"/>
            <a:r>
              <a:rPr lang="nl-NL"/>
              <a:t>Click to edit Master text styles</a:t>
            </a:r>
          </a:p>
        </p:txBody>
      </p:sp>
      <p:sp>
        <p:nvSpPr>
          <p:cNvPr id="18" name="Picture Placeholder 17">
            <a:extLst>
              <a:ext uri="{FF2B5EF4-FFF2-40B4-BE49-F238E27FC236}">
                <a16:creationId xmlns:a16="http://schemas.microsoft.com/office/drawing/2014/main" id="{55D30CEF-6343-41E0-8E25-7AE366C1E2D9}"/>
              </a:ext>
            </a:extLst>
          </p:cNvPr>
          <p:cNvSpPr>
            <a:spLocks noGrp="1"/>
          </p:cNvSpPr>
          <p:nvPr>
            <p:ph type="pic" sz="quarter" idx="14"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4301490 h 6858000"/>
              <a:gd name="connsiteX3" fmla="*/ 2476500 w 6096000"/>
              <a:gd name="connsiteY3" fmla="*/ 4301490 h 6858000"/>
              <a:gd name="connsiteX4" fmla="*/ 2476500 w 6096000"/>
              <a:gd name="connsiteY4" fmla="*/ 6082642 h 6858000"/>
              <a:gd name="connsiteX5" fmla="*/ 6096000 w 6096000"/>
              <a:gd name="connsiteY5" fmla="*/ 6082642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4301490"/>
                </a:lnTo>
                <a:lnTo>
                  <a:pt x="2476500" y="4301490"/>
                </a:lnTo>
                <a:lnTo>
                  <a:pt x="2476500" y="6082642"/>
                </a:lnTo>
                <a:lnTo>
                  <a:pt x="6096000" y="6082642"/>
                </a:lnTo>
                <a:lnTo>
                  <a:pt x="6096000" y="6858000"/>
                </a:lnTo>
                <a:lnTo>
                  <a:pt x="0" y="6858000"/>
                </a:lnTo>
                <a:close/>
              </a:path>
            </a:pathLst>
          </a:custGeom>
          <a:solidFill>
            <a:schemeClr val="tx2"/>
          </a:solidFill>
        </p:spPr>
        <p:txBody>
          <a:bodyPr wrap="square" tIns="828000" anchor="ctr" anchorCtr="1">
            <a:noAutofit/>
          </a:bodyPr>
          <a:lstStyle>
            <a:lvl1pPr algn="ctr">
              <a:defRPr>
                <a:solidFill>
                  <a:schemeClr val="bg1"/>
                </a:solidFill>
              </a:defRPr>
            </a:lvl1pPr>
          </a:lstStyle>
          <a:p>
            <a:r>
              <a:rPr lang="nl-NL"/>
              <a:t>Click here and select an image from the Images Library in Templafy.</a:t>
            </a:r>
            <a:br>
              <a:rPr lang="en-US"/>
            </a:br>
            <a:r>
              <a:rPr lang="nl-NL"/>
              <a:t>Next, select a line from the Slide Elements Library.</a:t>
            </a:r>
          </a:p>
        </p:txBody>
      </p:sp>
      <p:sp>
        <p:nvSpPr>
          <p:cNvPr id="14" name="Content Placeholder 2">
            <a:extLst>
              <a:ext uri="{FF2B5EF4-FFF2-40B4-BE49-F238E27FC236}">
                <a16:creationId xmlns:a16="http://schemas.microsoft.com/office/drawing/2014/main" id="{7FBAD3CA-2CBF-4717-8BAC-D05DCBA68E4B}"/>
              </a:ext>
            </a:extLst>
          </p:cNvPr>
          <p:cNvSpPr>
            <a:spLocks noGrp="1"/>
          </p:cNvSpPr>
          <p:nvPr>
            <p:ph idx="17"/>
          </p:nvPr>
        </p:nvSpPr>
        <p:spPr>
          <a:xfrm>
            <a:off x="8879681" y="4607977"/>
            <a:ext cx="2675711" cy="1172980"/>
          </a:xfrm>
          <a:noFill/>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2" name="Text Placeholder 21">
            <a:extLst>
              <a:ext uri="{FF2B5EF4-FFF2-40B4-BE49-F238E27FC236}">
                <a16:creationId xmlns:a16="http://schemas.microsoft.com/office/drawing/2014/main" id="{055AB76E-C0FC-42EB-9732-AB72C535CBAF}"/>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16" name="Text Placeholder 21">
            <a:extLst>
              <a:ext uri="{FF2B5EF4-FFF2-40B4-BE49-F238E27FC236}">
                <a16:creationId xmlns:a16="http://schemas.microsoft.com/office/drawing/2014/main" id="{7B7AFF17-32F9-4213-B8AB-556B3F667FFA}"/>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17486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Picture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2057"/>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a:solidFill>
                  <a:schemeClr val="accent1"/>
                </a:solidFill>
                <a:latin typeface="+mj-lt"/>
              </a:defRPr>
            </a:lvl1pPr>
          </a:lstStyle>
          <a:p>
            <a:pPr lvl="0"/>
            <a:r>
              <a:rPr lang="nl-NL"/>
              <a:t>Click to edit Master text styles</a:t>
            </a:r>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0" y="0"/>
            <a:ext cx="6096000" cy="6858000"/>
          </a:xfrm>
          <a:prstGeom prst="rect">
            <a:avLst/>
          </a:prstGeom>
          <a:solidFill>
            <a:schemeClr val="tx2"/>
          </a:solidFill>
        </p:spPr>
        <p:txBody>
          <a:bodyPr wrap="square" bIns="720000" anchor="b">
            <a:noAutofit/>
          </a:bodyPr>
          <a:lstStyle>
            <a:lvl1pPr algn="ctr">
              <a:defRPr>
                <a:solidFill>
                  <a:schemeClr val="bg1"/>
                </a:solidFill>
              </a:defRPr>
            </a:lvl1pPr>
          </a:lstStyle>
          <a:p>
            <a:r>
              <a:rPr lang="nl-NL"/>
              <a:t>Click here and select an image from the Images Library in Templafy.</a:t>
            </a:r>
            <a:br>
              <a:rPr lang="en-US"/>
            </a:br>
            <a:r>
              <a:rPr lang="nl-NL"/>
              <a:t>Next, select a line from the Slide Elements Library.</a:t>
            </a:r>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chemeClr val="bg1"/>
                </a:solidFill>
              </a:defRPr>
            </a:lvl1pPr>
          </a:lstStyle>
          <a:p>
            <a:fld id="{555B1587-59F1-4FB5-A363-0505DAC627C3}" type="slidenum">
              <a:rPr lang="nl-NL" smtClean="0"/>
              <a:pPr/>
              <a:t>‹nr.›</a:t>
            </a:fld>
            <a:endParaRPr lang="nl-NL"/>
          </a:p>
        </p:txBody>
      </p:sp>
    </p:spTree>
    <p:extLst>
      <p:ext uri="{BB962C8B-B14F-4D97-AF65-F5344CB8AC3E}">
        <p14:creationId xmlns:p14="http://schemas.microsoft.com/office/powerpoint/2010/main" val="409293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icture with Caption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CECE92-8116-48F5-AA44-C8DF8A2B62F8}"/>
              </a:ext>
            </a:extLst>
          </p:cNvPr>
          <p:cNvSpPr/>
          <p:nvPr userDrawn="1"/>
        </p:nvSpPr>
        <p:spPr>
          <a:xfrm>
            <a:off x="0" y="4301490"/>
            <a:ext cx="3619500" cy="1781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0274"/>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a:solidFill>
                  <a:schemeClr val="accent1"/>
                </a:solidFill>
                <a:latin typeface="+mj-lt"/>
              </a:defRPr>
            </a:lvl1pPr>
          </a:lstStyle>
          <a:p>
            <a:pPr lvl="0"/>
            <a:r>
              <a:rPr lang="nl-NL"/>
              <a:t>Click to edit Master text styles</a:t>
            </a:r>
          </a:p>
        </p:txBody>
      </p:sp>
      <p:sp>
        <p:nvSpPr>
          <p:cNvPr id="19" name="Picture Placeholder 18">
            <a:extLst>
              <a:ext uri="{FF2B5EF4-FFF2-40B4-BE49-F238E27FC236}">
                <a16:creationId xmlns:a16="http://schemas.microsoft.com/office/drawing/2014/main" id="{41FC4B7D-F8EE-40C8-B167-441F1B964AE7}"/>
              </a:ext>
            </a:extLst>
          </p:cNvPr>
          <p:cNvSpPr>
            <a:spLocks noGrp="1"/>
          </p:cNvSpPr>
          <p:nvPr>
            <p:ph type="pic" sz="quarter" idx="14"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6082642 h 6858000"/>
              <a:gd name="connsiteX5" fmla="*/ 3619500 w 6096000"/>
              <a:gd name="connsiteY5" fmla="*/ 6082642 h 6858000"/>
              <a:gd name="connsiteX6" fmla="*/ 3619500 w 6096000"/>
              <a:gd name="connsiteY6" fmla="*/ 4301490 h 6858000"/>
              <a:gd name="connsiteX7" fmla="*/ 0 w 6096000"/>
              <a:gd name="connsiteY7" fmla="*/ 43014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0" y="6858000"/>
                </a:lnTo>
                <a:lnTo>
                  <a:pt x="0" y="6082642"/>
                </a:lnTo>
                <a:lnTo>
                  <a:pt x="3619500" y="6082642"/>
                </a:lnTo>
                <a:lnTo>
                  <a:pt x="3619500" y="4301490"/>
                </a:lnTo>
                <a:lnTo>
                  <a:pt x="0" y="4301490"/>
                </a:lnTo>
                <a:close/>
              </a:path>
            </a:pathLst>
          </a:custGeom>
          <a:solidFill>
            <a:schemeClr val="tx2"/>
          </a:solidFill>
        </p:spPr>
        <p:txBody>
          <a:bodyPr wrap="square" tIns="828000" anchor="ctr">
            <a:noAutofit/>
          </a:bodyPr>
          <a:lstStyle>
            <a:lvl1pPr algn="ctr">
              <a:defRPr>
                <a:solidFill>
                  <a:schemeClr val="bg1"/>
                </a:solidFill>
              </a:defRPr>
            </a:lvl1pPr>
          </a:lstStyle>
          <a:p>
            <a:r>
              <a:rPr lang="nl-NL"/>
              <a:t>Click here and select an image from the Images Library in Templafy.</a:t>
            </a:r>
            <a:br>
              <a:rPr lang="en-US"/>
            </a:br>
            <a:r>
              <a:rPr lang="nl-NL"/>
              <a:t>Next, select a line from the Slide Elements Library.</a:t>
            </a:r>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chemeClr val="bg1"/>
                </a:solidFill>
              </a:defRPr>
            </a:lvl1pPr>
          </a:lstStyle>
          <a:p>
            <a:fld id="{555B1587-59F1-4FB5-A363-0505DAC627C3}" type="slidenum">
              <a:rPr lang="nl-NL" smtClean="0"/>
              <a:pPr/>
              <a:t>‹nr.›</a:t>
            </a:fld>
            <a:endParaRPr lang="nl-NL"/>
          </a:p>
        </p:txBody>
      </p:sp>
      <p:sp>
        <p:nvSpPr>
          <p:cNvPr id="12" name="Content Placeholder 2">
            <a:extLst>
              <a:ext uri="{FF2B5EF4-FFF2-40B4-BE49-F238E27FC236}">
                <a16:creationId xmlns:a16="http://schemas.microsoft.com/office/drawing/2014/main" id="{DD944D76-2D13-4382-8D82-55E28D6973AA}"/>
              </a:ext>
            </a:extLst>
          </p:cNvPr>
          <p:cNvSpPr>
            <a:spLocks noGrp="1"/>
          </p:cNvSpPr>
          <p:nvPr>
            <p:ph idx="17"/>
          </p:nvPr>
        </p:nvSpPr>
        <p:spPr>
          <a:xfrm>
            <a:off x="343864" y="4605576"/>
            <a:ext cx="2968453" cy="1169884"/>
          </a:xfrm>
          <a:noFill/>
        </p:spPr>
        <p:txBody>
          <a:bodyPr>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Tree>
    <p:extLst>
      <p:ext uri="{BB962C8B-B14F-4D97-AF65-F5344CB8AC3E}">
        <p14:creationId xmlns:p14="http://schemas.microsoft.com/office/powerpoint/2010/main" val="310930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B976F5-9C1D-4A08-B736-18D226E1FA4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709459" y="585787"/>
            <a:ext cx="4865226" cy="640585"/>
          </a:xfrm>
        </p:spPr>
        <p:txBody>
          <a:bodyPr>
            <a:noAutofit/>
          </a:bodyPr>
          <a:lstStyle>
            <a:lvl1pPr>
              <a:defRPr>
                <a:solidFill>
                  <a:schemeClr val="bg1"/>
                </a:solidFill>
              </a:defRPr>
            </a:lvl1p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709459" y="2182368"/>
            <a:ext cx="4865226" cy="3902057"/>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chemeClr val="bg1"/>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709459" y="1825624"/>
            <a:ext cx="4865226" cy="375320"/>
          </a:xfrm>
        </p:spPr>
        <p:txBody>
          <a:bodyPr>
            <a:noAutofit/>
          </a:bodyPr>
          <a:lstStyle>
            <a:lvl1pPr>
              <a:defRPr sz="1800">
                <a:solidFill>
                  <a:schemeClr val="bg1"/>
                </a:solidFill>
                <a:latin typeface="+mj-lt"/>
              </a:defRPr>
            </a:lvl1pPr>
          </a:lstStyle>
          <a:p>
            <a:pPr lvl="0"/>
            <a:r>
              <a:rPr lang="nl-NL"/>
              <a:t>Click to edit Master text styles</a:t>
            </a:r>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17315" y="585788"/>
            <a:ext cx="4861370" cy="5498638"/>
          </a:xfrm>
          <a:prstGeom prst="rect">
            <a:avLst/>
          </a:prstGeom>
          <a:noFill/>
        </p:spPr>
        <p:txBody>
          <a:bodyPr wrap="square" tIns="0" bIns="180000" anchor="b" anchorCtr="0">
            <a:noAutofit/>
          </a:bodyPr>
          <a:lstStyle>
            <a:lvl1pPr algn="ctr">
              <a:defRPr/>
            </a:lvl1pPr>
          </a:lstStyle>
          <a:p>
            <a:r>
              <a:rPr lang="nl-NL" dirty="0"/>
              <a:t>Click here and select an illustration from</a:t>
            </a:r>
            <a:br>
              <a:rPr lang="en-US" dirty="0"/>
            </a:br>
            <a:r>
              <a:rPr lang="nl-NL" dirty="0"/>
              <a:t>the Illustrations Library in Templafy.</a:t>
            </a:r>
            <a:endParaRPr lang="nl-NL"/>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nl-NL" smtClean="0"/>
              <a:pPr/>
              <a:t>‹nr.›</a:t>
            </a:fld>
            <a:endParaRPr lang="nl-NL"/>
          </a:p>
        </p:txBody>
      </p:sp>
      <p:sp>
        <p:nvSpPr>
          <p:cNvPr id="14" name="Text Placeholder 21">
            <a:extLst>
              <a:ext uri="{FF2B5EF4-FFF2-40B4-BE49-F238E27FC236}">
                <a16:creationId xmlns:a16="http://schemas.microsoft.com/office/drawing/2014/main" id="{AA4C8D2C-D1A2-4194-B7D0-AC299B9E386B}"/>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16" name="Text Placeholder 21">
            <a:extLst>
              <a:ext uri="{FF2B5EF4-FFF2-40B4-BE49-F238E27FC236}">
                <a16:creationId xmlns:a16="http://schemas.microsoft.com/office/drawing/2014/main" id="{4CD2ABA6-755C-4539-AD96-E9A78C9C1A63}"/>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402495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nd Illustration (2)">
    <p:bg>
      <p:bgPr>
        <a:solidFill>
          <a:srgbClr val="EFEFE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BB976F5-9C1D-4A08-B736-18D226E1FA4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17315" y="585788"/>
            <a:ext cx="4861370" cy="5498638"/>
          </a:xfrm>
          <a:prstGeom prst="rect">
            <a:avLst/>
          </a:prstGeom>
          <a:noFill/>
        </p:spPr>
        <p:txBody>
          <a:bodyPr wrap="square" bIns="180000" anchor="b">
            <a:noAutofit/>
          </a:bodyPr>
          <a:lstStyle>
            <a:lvl1pPr algn="ctr">
              <a:defRPr/>
            </a:lvl1pPr>
          </a:lstStyle>
          <a:p>
            <a:r>
              <a:rPr lang="nl-NL" dirty="0"/>
              <a:t>Click here and select an illustration from</a:t>
            </a:r>
            <a:br>
              <a:rPr lang="en-US" dirty="0"/>
            </a:br>
            <a:r>
              <a:rPr lang="nl-NL" dirty="0"/>
              <a:t>the Illustrations Library in Templafy.</a:t>
            </a:r>
            <a:endParaRPr lang="nl-NL"/>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nl-NL" smtClean="0"/>
              <a:pPr/>
              <a:t>‹nr.›</a:t>
            </a:fld>
            <a:endParaRPr lang="nl-NL"/>
          </a:p>
        </p:txBody>
      </p:sp>
      <p:sp>
        <p:nvSpPr>
          <p:cNvPr id="14" name="Title 1">
            <a:extLst>
              <a:ext uri="{FF2B5EF4-FFF2-40B4-BE49-F238E27FC236}">
                <a16:creationId xmlns:a16="http://schemas.microsoft.com/office/drawing/2014/main" id="{ACB9E5C8-A48C-4553-A83C-816ECC73B776}"/>
              </a:ext>
            </a:extLst>
          </p:cNvPr>
          <p:cNvSpPr>
            <a:spLocks noGrp="1"/>
          </p:cNvSpPr>
          <p:nvPr>
            <p:ph type="title"/>
          </p:nvPr>
        </p:nvSpPr>
        <p:spPr>
          <a:xfrm>
            <a:off x="6709459" y="585787"/>
            <a:ext cx="4865226" cy="640585"/>
          </a:xfrm>
        </p:spPr>
        <p:txBody>
          <a:bodyPr>
            <a:noAutofit/>
          </a:bodyPr>
          <a:lstStyle>
            <a:lvl1pPr>
              <a:defRPr/>
            </a:lvl1pPr>
          </a:lstStyle>
          <a:p>
            <a:r>
              <a:rPr lang="nl-NL"/>
              <a:t>Click to edit Master title style</a:t>
            </a:r>
          </a:p>
        </p:txBody>
      </p:sp>
      <p:sp>
        <p:nvSpPr>
          <p:cNvPr id="16" name="Content Placeholder 2">
            <a:extLst>
              <a:ext uri="{FF2B5EF4-FFF2-40B4-BE49-F238E27FC236}">
                <a16:creationId xmlns:a16="http://schemas.microsoft.com/office/drawing/2014/main" id="{D9AEAE2D-E440-484A-AFCB-B09F4282DFE6}"/>
              </a:ext>
            </a:extLst>
          </p:cNvPr>
          <p:cNvSpPr>
            <a:spLocks noGrp="1"/>
          </p:cNvSpPr>
          <p:nvPr>
            <p:ph idx="1"/>
          </p:nvPr>
        </p:nvSpPr>
        <p:spPr>
          <a:xfrm>
            <a:off x="6709459" y="2182368"/>
            <a:ext cx="4865226" cy="3902057"/>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7" name="Subtitle 2">
            <a:extLst>
              <a:ext uri="{FF2B5EF4-FFF2-40B4-BE49-F238E27FC236}">
                <a16:creationId xmlns:a16="http://schemas.microsoft.com/office/drawing/2014/main" id="{362D647E-BC21-4603-B9CB-E994B0161D16}"/>
              </a:ext>
            </a:extLst>
          </p:cNvPr>
          <p:cNvSpPr>
            <a:spLocks noGrp="1"/>
          </p:cNvSpPr>
          <p:nvPr>
            <p:ph type="subTitle" idx="13"/>
          </p:nvPr>
        </p:nvSpPr>
        <p:spPr>
          <a:xfrm>
            <a:off x="6709459" y="1241612"/>
            <a:ext cx="4865226"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8" name="Content Placeholder 2">
            <a:extLst>
              <a:ext uri="{FF2B5EF4-FFF2-40B4-BE49-F238E27FC236}">
                <a16:creationId xmlns:a16="http://schemas.microsoft.com/office/drawing/2014/main" id="{F73C5077-8469-4BBD-9E35-3B9B705FB9F1}"/>
              </a:ext>
            </a:extLst>
          </p:cNvPr>
          <p:cNvSpPr>
            <a:spLocks noGrp="1"/>
          </p:cNvSpPr>
          <p:nvPr>
            <p:ph idx="15"/>
          </p:nvPr>
        </p:nvSpPr>
        <p:spPr>
          <a:xfrm>
            <a:off x="6709459" y="1825624"/>
            <a:ext cx="4865226" cy="375320"/>
          </a:xfrm>
        </p:spPr>
        <p:txBody>
          <a:bodyPr>
            <a:noAutofit/>
          </a:bodyPr>
          <a:lstStyle>
            <a:lvl1pPr>
              <a:defRPr sz="1800">
                <a:solidFill>
                  <a:schemeClr val="accent1"/>
                </a:solidFill>
                <a:latin typeface="+mj-lt"/>
              </a:defRPr>
            </a:lvl1pPr>
          </a:lstStyle>
          <a:p>
            <a:pPr lvl="0"/>
            <a:r>
              <a:rPr lang="nl-NL"/>
              <a:t>Click to edit Master text styles</a:t>
            </a:r>
          </a:p>
        </p:txBody>
      </p:sp>
    </p:spTree>
    <p:extLst>
      <p:ext uri="{BB962C8B-B14F-4D97-AF65-F5344CB8AC3E}">
        <p14:creationId xmlns:p14="http://schemas.microsoft.com/office/powerpoint/2010/main" val="302292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Right">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nl-NL"/>
          </a:p>
        </p:txBody>
      </p:sp>
      <p:sp>
        <p:nvSpPr>
          <p:cNvPr id="24" name="Picture Placeholder 25">
            <a:extLst>
              <a:ext uri="{FF2B5EF4-FFF2-40B4-BE49-F238E27FC236}">
                <a16:creationId xmlns:a16="http://schemas.microsoft.com/office/drawing/2014/main" id="{0DFCD3AE-C4CA-48E8-823C-3656BFF22819}"/>
              </a:ext>
            </a:extLst>
          </p:cNvPr>
          <p:cNvSpPr>
            <a:spLocks noGrp="1"/>
          </p:cNvSpPr>
          <p:nvPr>
            <p:ph type="pic" sz="quarter" idx="14" hasCustomPrompt="1"/>
          </p:nvPr>
        </p:nvSpPr>
        <p:spPr>
          <a:xfrm>
            <a:off x="6713315" y="585788"/>
            <a:ext cx="4861370" cy="5496854"/>
          </a:xfrm>
          <a:prstGeom prst="rect">
            <a:avLst/>
          </a:prstGeom>
          <a:noFill/>
        </p:spPr>
        <p:txBody>
          <a:bodyPr wrap="square" tIns="0" bIns="180000" anchor="b" anchorCtr="0">
            <a:noAutofit/>
          </a:bodyPr>
          <a:lstStyle>
            <a:lvl1pPr algn="ctr">
              <a:defRPr/>
            </a:lvl1pPr>
          </a:lstStyle>
          <a:p>
            <a:r>
              <a:rPr lang="nl-NL" dirty="0"/>
              <a:t>Click here and select an illustration from</a:t>
            </a:r>
            <a:br>
              <a:rPr lang="en-US" dirty="0"/>
            </a:br>
            <a:r>
              <a:rPr lang="nl-NL" dirty="0"/>
              <a:t>the Illustrations Library in Templafy.</a:t>
            </a: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4865226" cy="640585"/>
          </a:xfrm>
        </p:spPr>
        <p:txBody>
          <a:bodyPr>
            <a:noAutofit/>
          </a:bodyPr>
          <a:lstStyle>
            <a:lvl1pPr>
              <a:defRPr>
                <a:solidFill>
                  <a:schemeClr val="bg1"/>
                </a:solidFill>
              </a:defRPr>
            </a:lvl1p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4865226" cy="3900274"/>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4865226" cy="462728"/>
          </a:xfrm>
        </p:spPr>
        <p:txBody>
          <a:bodyPr lIns="0" tIns="0" rIns="0" bIns="0">
            <a:noAutofit/>
          </a:bodyPr>
          <a:lstStyle>
            <a:lvl1pPr>
              <a:defRPr lang="en-GB" sz="2400" dirty="0">
                <a:solidFill>
                  <a:schemeClr val="bg1"/>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4865226" cy="375320"/>
          </a:xfrm>
        </p:spPr>
        <p:txBody>
          <a:bodyPr>
            <a:noAutofit/>
          </a:bodyPr>
          <a:lstStyle>
            <a:lvl1pPr>
              <a:defRPr sz="1800">
                <a:solidFill>
                  <a:schemeClr val="bg1"/>
                </a:solidFill>
                <a:latin typeface="+mj-lt"/>
              </a:defRPr>
            </a:lvl1pPr>
          </a:lstStyle>
          <a:p>
            <a:pPr lvl="0"/>
            <a:r>
              <a:rPr lang="nl-NL"/>
              <a:t>Click to edit Master text styles</a:t>
            </a:r>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nl-NL" smtClean="0"/>
              <a:pPr/>
              <a:t>‹nr.›</a:t>
            </a:fld>
            <a:endParaRPr lang="nl-NL"/>
          </a:p>
        </p:txBody>
      </p:sp>
      <p:pic>
        <p:nvPicPr>
          <p:cNvPr id="12" name="Picture 11">
            <a:extLst>
              <a:ext uri="{FF2B5EF4-FFF2-40B4-BE49-F238E27FC236}">
                <a16:creationId xmlns:a16="http://schemas.microsoft.com/office/drawing/2014/main" id="{7B154758-3B85-4F27-BE8B-0CA0FA1287F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831022" y="6389623"/>
            <a:ext cx="2751378" cy="165600"/>
          </a:xfrm>
          <a:prstGeom prst="rect">
            <a:avLst/>
          </a:prstGeom>
        </p:spPr>
      </p:pic>
    </p:spTree>
    <p:extLst>
      <p:ext uri="{BB962C8B-B14F-4D97-AF65-F5344CB8AC3E}">
        <p14:creationId xmlns:p14="http://schemas.microsoft.com/office/powerpoint/2010/main" val="388767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10945792" cy="4258800"/>
          </a:xfrm>
        </p:spPr>
        <p:txBody>
          <a:bodyPr/>
          <a:lstStyle>
            <a:lvl4pPr>
              <a:defRPr/>
            </a:lvl4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lstStyle>
            <a:lvl1pPr>
              <a:defRPr lang="en-GB" sz="2400" dirty="0">
                <a:solidFill>
                  <a:srgbClr val="000060"/>
                </a:solidFill>
              </a:defRPr>
            </a:lvl1pPr>
          </a:lstStyle>
          <a:p>
            <a:pPr marL="0" lvl="0" indent="0">
              <a:buNone/>
            </a:pPr>
            <a:endParaRPr lang="nl-NL" noProof="0"/>
          </a:p>
        </p:txBody>
      </p:sp>
    </p:spTree>
    <p:extLst>
      <p:ext uri="{BB962C8B-B14F-4D97-AF65-F5344CB8AC3E}">
        <p14:creationId xmlns:p14="http://schemas.microsoft.com/office/powerpoint/2010/main" val="167625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ext and Illustration Right (2)">
    <p:bg>
      <p:bgPr>
        <a:solidFill>
          <a:srgbClr val="EFEFEF"/>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6" name="Picture Placeholder 25">
            <a:extLst>
              <a:ext uri="{FF2B5EF4-FFF2-40B4-BE49-F238E27FC236}">
                <a16:creationId xmlns:a16="http://schemas.microsoft.com/office/drawing/2014/main" id="{D1C6E884-F1C7-41B3-82F4-E73A98C2A159}"/>
              </a:ext>
            </a:extLst>
          </p:cNvPr>
          <p:cNvSpPr>
            <a:spLocks noGrp="1"/>
          </p:cNvSpPr>
          <p:nvPr>
            <p:ph type="pic" sz="quarter" idx="14" hasCustomPrompt="1"/>
          </p:nvPr>
        </p:nvSpPr>
        <p:spPr>
          <a:xfrm>
            <a:off x="6713315" y="585786"/>
            <a:ext cx="4861370" cy="5496855"/>
          </a:xfrm>
          <a:prstGeom prst="rect">
            <a:avLst/>
          </a:prstGeom>
          <a:noFill/>
        </p:spPr>
        <p:txBody>
          <a:bodyPr wrap="square" bIns="180000" anchor="b">
            <a:noAutofit/>
          </a:bodyPr>
          <a:lstStyle>
            <a:lvl1pPr algn="ctr">
              <a:defRPr/>
            </a:lvl1pPr>
          </a:lstStyle>
          <a:p>
            <a:r>
              <a:rPr lang="nl-NL" dirty="0"/>
              <a:t>Click here and select an illustration from</a:t>
            </a:r>
            <a:br>
              <a:rPr lang="en-US" dirty="0"/>
            </a:br>
            <a:r>
              <a:rPr lang="nl-NL" dirty="0"/>
              <a:t>the Illustrations Library in Templafy.</a:t>
            </a:r>
            <a:endParaRPr lang="nl-NL"/>
          </a:p>
        </p:txBody>
      </p:sp>
      <p:sp>
        <p:nvSpPr>
          <p:cNvPr id="15" name="Slide Number Placeholder 5">
            <a:extLst>
              <a:ext uri="{FF2B5EF4-FFF2-40B4-BE49-F238E27FC236}">
                <a16:creationId xmlns:a16="http://schemas.microsoft.com/office/drawing/2014/main" id="{B156CB95-1329-4756-859D-53EF511124C7}"/>
              </a:ext>
            </a:extLst>
          </p:cNvPr>
          <p:cNvSpPr>
            <a:spLocks noGrp="1"/>
          </p:cNvSpPr>
          <p:nvPr>
            <p:ph type="sldNum" sz="quarter" idx="12"/>
          </p:nvPr>
        </p:nvSpPr>
        <p:spPr>
          <a:xfrm>
            <a:off x="609600" y="6356350"/>
            <a:ext cx="495300" cy="365125"/>
          </a:xfrm>
        </p:spPr>
        <p:txBody>
          <a:bodyPr>
            <a:noAutofit/>
          </a:bodyPr>
          <a:lstStyle>
            <a:lvl1pPr>
              <a:defRPr>
                <a:solidFill>
                  <a:srgbClr val="D8D9DA"/>
                </a:solidFill>
              </a:defRPr>
            </a:lvl1pPr>
          </a:lstStyle>
          <a:p>
            <a:fld id="{555B1587-59F1-4FB5-A363-0505DAC627C3}" type="slidenum">
              <a:rPr lang="nl-NL" smtClean="0"/>
              <a:pPr/>
              <a:t>‹nr.›</a:t>
            </a:fld>
            <a:endParaRPr lang="nl-NL"/>
          </a:p>
        </p:txBody>
      </p:sp>
      <p:sp>
        <p:nvSpPr>
          <p:cNvPr id="14" name="Title 1">
            <a:extLst>
              <a:ext uri="{FF2B5EF4-FFF2-40B4-BE49-F238E27FC236}">
                <a16:creationId xmlns:a16="http://schemas.microsoft.com/office/drawing/2014/main" id="{ACB9E5C8-A48C-4553-A83C-816ECC73B776}"/>
              </a:ext>
            </a:extLst>
          </p:cNvPr>
          <p:cNvSpPr>
            <a:spLocks noGrp="1"/>
          </p:cNvSpPr>
          <p:nvPr>
            <p:ph type="title"/>
          </p:nvPr>
        </p:nvSpPr>
        <p:spPr>
          <a:xfrm>
            <a:off x="617315" y="585787"/>
            <a:ext cx="4865226" cy="640585"/>
          </a:xfrm>
        </p:spPr>
        <p:txBody>
          <a:bodyPr>
            <a:noAutofit/>
          </a:bodyPr>
          <a:lstStyle>
            <a:lvl1pPr>
              <a:defRPr/>
            </a:lvl1pPr>
          </a:lstStyle>
          <a:p>
            <a:r>
              <a:rPr lang="nl-NL"/>
              <a:t>Click to edit Master title style</a:t>
            </a:r>
          </a:p>
        </p:txBody>
      </p:sp>
      <p:sp>
        <p:nvSpPr>
          <p:cNvPr id="16" name="Content Placeholder 2">
            <a:extLst>
              <a:ext uri="{FF2B5EF4-FFF2-40B4-BE49-F238E27FC236}">
                <a16:creationId xmlns:a16="http://schemas.microsoft.com/office/drawing/2014/main" id="{D9AEAE2D-E440-484A-AFCB-B09F4282DFE6}"/>
              </a:ext>
            </a:extLst>
          </p:cNvPr>
          <p:cNvSpPr>
            <a:spLocks noGrp="1"/>
          </p:cNvSpPr>
          <p:nvPr>
            <p:ph idx="1"/>
          </p:nvPr>
        </p:nvSpPr>
        <p:spPr>
          <a:xfrm>
            <a:off x="617315" y="2182368"/>
            <a:ext cx="4865226" cy="3927207"/>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7" name="Subtitle 2">
            <a:extLst>
              <a:ext uri="{FF2B5EF4-FFF2-40B4-BE49-F238E27FC236}">
                <a16:creationId xmlns:a16="http://schemas.microsoft.com/office/drawing/2014/main" id="{362D647E-BC21-4603-B9CB-E994B0161D16}"/>
              </a:ext>
            </a:extLst>
          </p:cNvPr>
          <p:cNvSpPr>
            <a:spLocks noGrp="1"/>
          </p:cNvSpPr>
          <p:nvPr>
            <p:ph type="subTitle" idx="13"/>
          </p:nvPr>
        </p:nvSpPr>
        <p:spPr>
          <a:xfrm>
            <a:off x="617315" y="1241612"/>
            <a:ext cx="4865226"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8" name="Content Placeholder 2">
            <a:extLst>
              <a:ext uri="{FF2B5EF4-FFF2-40B4-BE49-F238E27FC236}">
                <a16:creationId xmlns:a16="http://schemas.microsoft.com/office/drawing/2014/main" id="{F73C5077-8469-4BBD-9E35-3B9B705FB9F1}"/>
              </a:ext>
            </a:extLst>
          </p:cNvPr>
          <p:cNvSpPr>
            <a:spLocks noGrp="1"/>
          </p:cNvSpPr>
          <p:nvPr>
            <p:ph idx="15"/>
          </p:nvPr>
        </p:nvSpPr>
        <p:spPr>
          <a:xfrm>
            <a:off x="617315" y="1825624"/>
            <a:ext cx="4865226" cy="375320"/>
          </a:xfrm>
        </p:spPr>
        <p:txBody>
          <a:bodyPr>
            <a:noAutofit/>
          </a:bodyPr>
          <a:lstStyle>
            <a:lvl1pPr>
              <a:defRPr sz="1800">
                <a:solidFill>
                  <a:schemeClr val="accent1"/>
                </a:solidFill>
                <a:latin typeface="+mj-lt"/>
              </a:defRPr>
            </a:lvl1pPr>
          </a:lstStyle>
          <a:p>
            <a:pPr lvl="0"/>
            <a:r>
              <a:rPr lang="nl-NL"/>
              <a:t>Click to edit Master text styles</a:t>
            </a:r>
          </a:p>
        </p:txBody>
      </p:sp>
      <p:pic>
        <p:nvPicPr>
          <p:cNvPr id="10" name="Picture 9">
            <a:extLst>
              <a:ext uri="{FF2B5EF4-FFF2-40B4-BE49-F238E27FC236}">
                <a16:creationId xmlns:a16="http://schemas.microsoft.com/office/drawing/2014/main" id="{37101789-0E78-4EC0-A8FD-46E2CCA0C5F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831022" y="6389623"/>
            <a:ext cx="2751378" cy="165600"/>
          </a:xfrm>
          <a:prstGeom prst="rect">
            <a:avLst/>
          </a:prstGeom>
        </p:spPr>
      </p:pic>
    </p:spTree>
    <p:extLst>
      <p:ext uri="{BB962C8B-B14F-4D97-AF65-F5344CB8AC3E}">
        <p14:creationId xmlns:p14="http://schemas.microsoft.com/office/powerpoint/2010/main" val="15651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6114-AD87-4E68-A306-7A30464998BA}"/>
              </a:ext>
            </a:extLst>
          </p:cNvPr>
          <p:cNvSpPr>
            <a:spLocks noGrp="1"/>
          </p:cNvSpPr>
          <p:nvPr>
            <p:ph type="title"/>
          </p:nvPr>
        </p:nvSpPr>
        <p:spPr/>
        <p:txBody>
          <a:bodyPr>
            <a:noAutofit/>
          </a:bodyPr>
          <a:lstStyle>
            <a:lvl1pPr>
              <a:defRPr/>
            </a:lvl1pPr>
          </a:lstStyle>
          <a:p>
            <a:r>
              <a:rPr lang="nl-NL"/>
              <a:t>Click to edit Master title style</a:t>
            </a:r>
          </a:p>
        </p:txBody>
      </p:sp>
      <p:sp>
        <p:nvSpPr>
          <p:cNvPr id="5" name="Slide Number Placeholder 4">
            <a:extLst>
              <a:ext uri="{FF2B5EF4-FFF2-40B4-BE49-F238E27FC236}">
                <a16:creationId xmlns:a16="http://schemas.microsoft.com/office/drawing/2014/main" id="{C052F286-323C-4290-8E35-DBD095826A56}"/>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3" name="Rectangle 2">
            <a:extLst>
              <a:ext uri="{FF2B5EF4-FFF2-40B4-BE49-F238E27FC236}">
                <a16:creationId xmlns:a16="http://schemas.microsoft.com/office/drawing/2014/main" id="{1CE9A33F-E72D-4F8C-8D80-D05681AFFA4A}"/>
              </a:ext>
            </a:extLst>
          </p:cNvPr>
          <p:cNvSpPr/>
          <p:nvPr userDrawn="1"/>
        </p:nvSpPr>
        <p:spPr>
          <a:xfrm>
            <a:off x="-1956123" y="-127323"/>
            <a:ext cx="1863525" cy="328721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Tree>
    <p:extLst>
      <p:ext uri="{BB962C8B-B14F-4D97-AF65-F5344CB8AC3E}">
        <p14:creationId xmlns:p14="http://schemas.microsoft.com/office/powerpoint/2010/main" val="284176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Gray)">
    <p:bg>
      <p:bgPr>
        <a:solidFill>
          <a:srgbClr val="EDEDE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F6114-AD87-4E68-A306-7A30464998BA}"/>
              </a:ext>
            </a:extLst>
          </p:cNvPr>
          <p:cNvSpPr>
            <a:spLocks noGrp="1"/>
          </p:cNvSpPr>
          <p:nvPr>
            <p:ph type="title"/>
          </p:nvPr>
        </p:nvSpPr>
        <p:spPr/>
        <p:txBody>
          <a:bodyPr>
            <a:noAutofit/>
          </a:bodyPr>
          <a:lstStyle>
            <a:lvl1pPr>
              <a:defRPr/>
            </a:lvl1pPr>
          </a:lstStyle>
          <a:p>
            <a:r>
              <a:rPr lang="nl-NL"/>
              <a:t>Click to edit Master title style</a:t>
            </a:r>
          </a:p>
        </p:txBody>
      </p:sp>
      <p:sp>
        <p:nvSpPr>
          <p:cNvPr id="5" name="Slide Number Placeholder 4">
            <a:extLst>
              <a:ext uri="{FF2B5EF4-FFF2-40B4-BE49-F238E27FC236}">
                <a16:creationId xmlns:a16="http://schemas.microsoft.com/office/drawing/2014/main" id="{C052F286-323C-4290-8E35-DBD095826A56}"/>
              </a:ext>
            </a:extLst>
          </p:cNvPr>
          <p:cNvSpPr>
            <a:spLocks noGrp="1"/>
          </p:cNvSpPr>
          <p:nvPr>
            <p:ph type="sldNum" sz="quarter" idx="12"/>
          </p:nvPr>
        </p:nvSpPr>
        <p:spPr/>
        <p:txBody>
          <a:bodyPr>
            <a:noAutofit/>
          </a:bodyPr>
          <a:lstStyle>
            <a:lvl1pPr>
              <a:defRPr>
                <a:solidFill>
                  <a:schemeClr val="accent1"/>
                </a:solidFill>
              </a:defRPr>
            </a:lvl1pPr>
          </a:lstStyle>
          <a:p>
            <a:fld id="{555B1587-59F1-4FB5-A363-0505DAC627C3}" type="slidenum">
              <a:rPr lang="nl-NL" smtClean="0"/>
              <a:pPr/>
              <a:t>‹nr.›</a:t>
            </a:fld>
            <a:endParaRPr lang="nl-NL"/>
          </a:p>
        </p:txBody>
      </p:sp>
      <p:sp>
        <p:nvSpPr>
          <p:cNvPr id="3" name="Rectangle 2">
            <a:extLst>
              <a:ext uri="{FF2B5EF4-FFF2-40B4-BE49-F238E27FC236}">
                <a16:creationId xmlns:a16="http://schemas.microsoft.com/office/drawing/2014/main" id="{1CE9A33F-E72D-4F8C-8D80-D05681AFFA4A}"/>
              </a:ext>
            </a:extLst>
          </p:cNvPr>
          <p:cNvSpPr/>
          <p:nvPr userDrawn="1"/>
        </p:nvSpPr>
        <p:spPr>
          <a:xfrm>
            <a:off x="-1956123" y="-127323"/>
            <a:ext cx="1863525" cy="328721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Tree>
    <p:extLst>
      <p:ext uri="{BB962C8B-B14F-4D97-AF65-F5344CB8AC3E}">
        <p14:creationId xmlns:p14="http://schemas.microsoft.com/office/powerpoint/2010/main" val="311176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5DA58-C6F1-4746-9502-49BA05FC40B0}"/>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3" name="Rectangle 2">
            <a:extLst>
              <a:ext uri="{FF2B5EF4-FFF2-40B4-BE49-F238E27FC236}">
                <a16:creationId xmlns:a16="http://schemas.microsoft.com/office/drawing/2014/main" id="{853329AB-6DE2-4C61-BCEF-18DF3BA3DFF0}"/>
              </a:ext>
            </a:extLst>
          </p:cNvPr>
          <p:cNvSpPr/>
          <p:nvPr userDrawn="1"/>
        </p:nvSpPr>
        <p:spPr>
          <a:xfrm>
            <a:off x="-1956123" y="-127323"/>
            <a:ext cx="1863525" cy="328721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Tree>
    <p:extLst>
      <p:ext uri="{BB962C8B-B14F-4D97-AF65-F5344CB8AC3E}">
        <p14:creationId xmlns:p14="http://schemas.microsoft.com/office/powerpoint/2010/main" val="97231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Gray)">
    <p:bg>
      <p:bgPr>
        <a:solidFill>
          <a:srgbClr val="EDEDEE"/>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5DA58-C6F1-4746-9502-49BA05FC40B0}"/>
              </a:ext>
            </a:extLst>
          </p:cNvPr>
          <p:cNvSpPr>
            <a:spLocks noGrp="1"/>
          </p:cNvSpPr>
          <p:nvPr>
            <p:ph type="sldNum" sz="quarter" idx="12"/>
          </p:nvPr>
        </p:nvSpPr>
        <p:spPr/>
        <p:txBody>
          <a:bodyPr>
            <a:noAutofit/>
          </a:bodyPr>
          <a:lstStyle>
            <a:lvl1pPr>
              <a:defRPr>
                <a:solidFill>
                  <a:schemeClr val="accent1"/>
                </a:solidFill>
              </a:defRPr>
            </a:lvl1pPr>
          </a:lstStyle>
          <a:p>
            <a:fld id="{555B1587-59F1-4FB5-A363-0505DAC627C3}" type="slidenum">
              <a:rPr lang="nl-NL" smtClean="0"/>
              <a:pPr/>
              <a:t>‹nr.›</a:t>
            </a:fld>
            <a:endParaRPr lang="nl-NL"/>
          </a:p>
        </p:txBody>
      </p:sp>
      <p:sp>
        <p:nvSpPr>
          <p:cNvPr id="3" name="Rectangle 2">
            <a:extLst>
              <a:ext uri="{FF2B5EF4-FFF2-40B4-BE49-F238E27FC236}">
                <a16:creationId xmlns:a16="http://schemas.microsoft.com/office/drawing/2014/main" id="{853329AB-6DE2-4C61-BCEF-18DF3BA3DFF0}"/>
              </a:ext>
            </a:extLst>
          </p:cNvPr>
          <p:cNvSpPr/>
          <p:nvPr userDrawn="1"/>
        </p:nvSpPr>
        <p:spPr>
          <a:xfrm>
            <a:off x="-1956123" y="-127323"/>
            <a:ext cx="1863525" cy="328721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Tree>
    <p:extLst>
      <p:ext uri="{BB962C8B-B14F-4D97-AF65-F5344CB8AC3E}">
        <p14:creationId xmlns:p14="http://schemas.microsoft.com/office/powerpoint/2010/main" val="10345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747ACC-9F38-4EE9-BBE5-E8CDF2BF505F}"/>
              </a:ext>
            </a:extLst>
          </p:cNvPr>
          <p:cNvSpPr/>
          <p:nvPr userDrawn="1"/>
        </p:nvSpPr>
        <p:spPr>
          <a:xfrm>
            <a:off x="0" y="5811520"/>
            <a:ext cx="12192000" cy="104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noProof="0"/>
          </a:p>
        </p:txBody>
      </p:sp>
      <p:sp>
        <p:nvSpPr>
          <p:cNvPr id="35" name="Picture Placeholder 34">
            <a:extLst>
              <a:ext uri="{FF2B5EF4-FFF2-40B4-BE49-F238E27FC236}">
                <a16:creationId xmlns:a16="http://schemas.microsoft.com/office/drawing/2014/main" id="{F2CB285B-2964-4CCA-9F70-1542304B2A43}"/>
              </a:ext>
            </a:extLst>
          </p:cNvPr>
          <p:cNvSpPr>
            <a:spLocks noGrp="1"/>
          </p:cNvSpPr>
          <p:nvPr>
            <p:ph type="pic" sz="quarter" idx="14" hasCustomPrompt="1"/>
          </p:nvPr>
        </p:nvSpPr>
        <p:spPr>
          <a:xfrm>
            <a:off x="0" y="1"/>
            <a:ext cx="12192000" cy="5811520"/>
          </a:xfrm>
          <a:prstGeom prst="rect">
            <a:avLst/>
          </a:prstGeom>
          <a:solidFill>
            <a:schemeClr val="tx2"/>
          </a:solidFill>
        </p:spPr>
        <p:txBody>
          <a:bodyPr wrap="square" bIns="180000" anchor="b">
            <a:noAutofit/>
          </a:bodyPr>
          <a:lstStyle>
            <a:lvl1pPr algn="ctr">
              <a:defRPr>
                <a:solidFill>
                  <a:schemeClr val="bg1"/>
                </a:solidFill>
              </a:defRPr>
            </a:lvl1pPr>
          </a:lstStyle>
          <a:p>
            <a:r>
              <a:rPr lang="nl-NL" noProof="0"/>
              <a:t> Click here and select an image from the Images Library in Templafy.</a:t>
            </a:r>
            <a:br>
              <a:rPr lang="en-US" noProof="0"/>
            </a:br>
            <a:r>
              <a:rPr lang="nl-NL" noProof="0"/>
              <a:t>Next, select a line from the Slide Elements Library.</a:t>
            </a:r>
            <a:endParaRPr lang="nl-NL"/>
          </a:p>
        </p:txBody>
      </p:sp>
      <p:sp>
        <p:nvSpPr>
          <p:cNvPr id="4" name="Date Placeholder 3">
            <a:extLst>
              <a:ext uri="{FF2B5EF4-FFF2-40B4-BE49-F238E27FC236}">
                <a16:creationId xmlns:a16="http://schemas.microsoft.com/office/drawing/2014/main" id="{D6AFD005-2827-46C1-9709-F5526773BF59}"/>
              </a:ext>
            </a:extLst>
          </p:cNvPr>
          <p:cNvSpPr>
            <a:spLocks noGrp="1"/>
          </p:cNvSpPr>
          <p:nvPr>
            <p:ph type="dt" sz="half" idx="10"/>
          </p:nvPr>
        </p:nvSpPr>
        <p:spPr>
          <a:xfrm>
            <a:off x="626744" y="6283386"/>
            <a:ext cx="6878956" cy="365125"/>
          </a:xfrm>
          <a:prstGeom prst="rect">
            <a:avLst/>
          </a:prstGeom>
        </p:spPr>
        <p:txBody>
          <a:bodyPr lIns="0" tIns="0" rIns="0" bIns="0">
            <a:noAutofit/>
          </a:bodyPr>
          <a:lstStyle>
            <a:lvl1pPr>
              <a:defRPr sz="1300">
                <a:solidFill>
                  <a:srgbClr val="000FAA"/>
                </a:solidFill>
              </a:defRPr>
            </a:lvl1pPr>
          </a:lstStyle>
          <a:p>
            <a:r>
              <a:rPr lang="nl-NL" noProof="0" dirty="0"/>
              <a:t>7/14/2021  |  Versie  |  Naam </a:t>
            </a:r>
            <a:r>
              <a:rPr lang="nl-NL" noProof="0" dirty="0" err="1"/>
              <a:t>presentator</a:t>
            </a:r>
            <a:endParaRPr lang="nl-NL" noProof="0" dirty="0"/>
          </a:p>
        </p:txBody>
      </p:sp>
      <p:sp>
        <p:nvSpPr>
          <p:cNvPr id="11" name="Title 1">
            <a:extLst>
              <a:ext uri="{FF2B5EF4-FFF2-40B4-BE49-F238E27FC236}">
                <a16:creationId xmlns:a16="http://schemas.microsoft.com/office/drawing/2014/main" id="{FC5F9583-417F-4FD2-8504-D6CCC8BDEA49}"/>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nl-NL" noProof="0"/>
              <a:t>Thank you for your attention</a:t>
            </a:r>
          </a:p>
        </p:txBody>
      </p:sp>
      <p:sp>
        <p:nvSpPr>
          <p:cNvPr id="38" name="Slide Number Placeholder 5">
            <a:extLst>
              <a:ext uri="{FF2B5EF4-FFF2-40B4-BE49-F238E27FC236}">
                <a16:creationId xmlns:a16="http://schemas.microsoft.com/office/drawing/2014/main" id="{3BF99B16-D53B-4578-85E0-77BFFA779E5A}"/>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nl-NL" noProof="0" smtClean="0"/>
              <a:pPr/>
              <a:t>‹nr.›</a:t>
            </a:fld>
            <a:endParaRPr lang="nl-NL" noProof="0"/>
          </a:p>
        </p:txBody>
      </p:sp>
      <p:pic>
        <p:nvPicPr>
          <p:cNvPr id="8" name="Picture 7">
            <a:extLst>
              <a:ext uri="{FF2B5EF4-FFF2-40B4-BE49-F238E27FC236}">
                <a16:creationId xmlns:a16="http://schemas.microsoft.com/office/drawing/2014/main" id="{8F971232-22A4-4D0A-B706-73ED3B72E48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84992" y="6241254"/>
            <a:ext cx="3469130" cy="208800"/>
          </a:xfrm>
          <a:prstGeom prst="rect">
            <a:avLst/>
          </a:prstGeom>
        </p:spPr>
      </p:pic>
    </p:spTree>
    <p:extLst>
      <p:ext uri="{BB962C8B-B14F-4D97-AF65-F5344CB8AC3E}">
        <p14:creationId xmlns:p14="http://schemas.microsoft.com/office/powerpoint/2010/main" val="65373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Full Image">
    <p:spTree>
      <p:nvGrpSpPr>
        <p:cNvPr id="1" name=""/>
        <p:cNvGrpSpPr/>
        <p:nvPr/>
      </p:nvGrpSpPr>
      <p:grpSpPr>
        <a:xfrm>
          <a:off x="0" y="0"/>
          <a:ext cx="0" cy="0"/>
          <a:chOff x="0" y="0"/>
          <a:chExt cx="0" cy="0"/>
        </a:xfrm>
      </p:grpSpPr>
      <p:sp>
        <p:nvSpPr>
          <p:cNvPr id="31" name="Picture Placeholder 34">
            <a:extLst>
              <a:ext uri="{FF2B5EF4-FFF2-40B4-BE49-F238E27FC236}">
                <a16:creationId xmlns:a16="http://schemas.microsoft.com/office/drawing/2014/main" id="{AF166E56-AB4A-4D08-BD3C-49742B393147}"/>
              </a:ext>
            </a:extLst>
          </p:cNvPr>
          <p:cNvSpPr>
            <a:spLocks noGrp="1"/>
          </p:cNvSpPr>
          <p:nvPr>
            <p:ph type="pic" sz="quarter" idx="14" hasCustomPrompt="1"/>
          </p:nvPr>
        </p:nvSpPr>
        <p:spPr>
          <a:xfrm>
            <a:off x="0" y="0"/>
            <a:ext cx="12192000" cy="6857999"/>
          </a:xfrm>
          <a:prstGeom prst="rect">
            <a:avLst/>
          </a:prstGeom>
          <a:solidFill>
            <a:schemeClr val="tx2"/>
          </a:solidFill>
        </p:spPr>
        <p:txBody>
          <a:bodyPr wrap="square" bIns="720000" anchor="b">
            <a:noAutofit/>
          </a:bodyPr>
          <a:lstStyle>
            <a:lvl1pPr algn="ctr">
              <a:defRPr>
                <a:solidFill>
                  <a:schemeClr val="bg1"/>
                </a:solidFill>
              </a:defRPr>
            </a:lvl1pPr>
          </a:lstStyle>
          <a:p>
            <a:r>
              <a:rPr lang="nl-NL" noProof="0"/>
              <a:t> Click here and select an image from the Images Library in Templafy.</a:t>
            </a:r>
            <a:br>
              <a:rPr lang="en-US" noProof="0"/>
            </a:br>
            <a:r>
              <a:rPr lang="nl-NL" noProof="0"/>
              <a:t>Next, select a line from the Slide Elements Library.</a:t>
            </a:r>
            <a:endParaRPr lang="nl-NL"/>
          </a:p>
        </p:txBody>
      </p:sp>
      <p:sp>
        <p:nvSpPr>
          <p:cNvPr id="17" name="Date Placeholder 3">
            <a:extLst>
              <a:ext uri="{FF2B5EF4-FFF2-40B4-BE49-F238E27FC236}">
                <a16:creationId xmlns:a16="http://schemas.microsoft.com/office/drawing/2014/main" id="{CE595C92-5A6A-4643-A2A5-4F22D9F6E1CB}"/>
              </a:ext>
            </a:extLst>
          </p:cNvPr>
          <p:cNvSpPr>
            <a:spLocks noGrp="1"/>
          </p:cNvSpPr>
          <p:nvPr>
            <p:ph type="dt" sz="half" idx="10"/>
          </p:nvPr>
        </p:nvSpPr>
        <p:spPr>
          <a:xfrm>
            <a:off x="626744" y="6283386"/>
            <a:ext cx="6901816" cy="365125"/>
          </a:xfrm>
          <a:prstGeom prst="rect">
            <a:avLst/>
          </a:prstGeom>
        </p:spPr>
        <p:txBody>
          <a:bodyPr lIns="0" tIns="0" rIns="0" bIns="0">
            <a:noAutofit/>
          </a:bodyPr>
          <a:lstStyle>
            <a:lvl1pPr>
              <a:defRPr sz="1300">
                <a:solidFill>
                  <a:schemeClr val="bg1"/>
                </a:solidFill>
              </a:defRPr>
            </a:lvl1pPr>
          </a:lstStyle>
          <a:p>
            <a:fld id="{027728F5-7FA0-4B9B-B37C-CAB2C63F358B}" type="datetime1">
              <a:rPr lang="nl-NL" noProof="0" smtClean="0"/>
              <a:t>23-1-2024</a:t>
            </a:fld>
            <a:r>
              <a:rPr lang="nl-NL" noProof="0"/>
              <a:t>  |  Versie  |  Naam presentator</a:t>
            </a:r>
            <a:endParaRPr lang="nl-NL"/>
          </a:p>
        </p:txBody>
      </p:sp>
      <p:sp>
        <p:nvSpPr>
          <p:cNvPr id="19" name="Slide Number Placeholder 5">
            <a:extLst>
              <a:ext uri="{FF2B5EF4-FFF2-40B4-BE49-F238E27FC236}">
                <a16:creationId xmlns:a16="http://schemas.microsoft.com/office/drawing/2014/main" id="{29FD9BF4-5868-4140-BF95-4FB64E6133CB}"/>
              </a:ext>
            </a:extLst>
          </p:cNvPr>
          <p:cNvSpPr>
            <a:spLocks noGrp="1"/>
          </p:cNvSpPr>
          <p:nvPr>
            <p:ph type="sldNum" sz="quarter" idx="4"/>
          </p:nvPr>
        </p:nvSpPr>
        <p:spPr>
          <a:xfrm>
            <a:off x="609600" y="7120376"/>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nl-NL" noProof="0" smtClean="0"/>
              <a:pPr/>
              <a:t>‹nr.›</a:t>
            </a:fld>
            <a:endParaRPr lang="nl-NL" noProof="0"/>
          </a:p>
        </p:txBody>
      </p:sp>
      <p:sp>
        <p:nvSpPr>
          <p:cNvPr id="33" name="Title 1">
            <a:extLst>
              <a:ext uri="{FF2B5EF4-FFF2-40B4-BE49-F238E27FC236}">
                <a16:creationId xmlns:a16="http://schemas.microsoft.com/office/drawing/2014/main" id="{4144B496-ED8D-4DA4-9F4A-453558B0CE84}"/>
              </a:ext>
            </a:extLst>
          </p:cNvPr>
          <p:cNvSpPr>
            <a:spLocks noGrp="1"/>
          </p:cNvSpPr>
          <p:nvPr>
            <p:ph type="title" hasCustomPrompt="1"/>
          </p:nvPr>
        </p:nvSpPr>
        <p:spPr>
          <a:xfrm>
            <a:off x="609600" y="555307"/>
            <a:ext cx="4230000" cy="640585"/>
          </a:xfrm>
        </p:spPr>
        <p:txBody>
          <a:bodyPr>
            <a:noAutofit/>
          </a:bodyPr>
          <a:lstStyle>
            <a:lvl1pPr>
              <a:defRPr sz="5800">
                <a:solidFill>
                  <a:schemeClr val="bg1"/>
                </a:solidFill>
              </a:defRPr>
            </a:lvl1pPr>
          </a:lstStyle>
          <a:p>
            <a:r>
              <a:rPr lang="nl-NL" noProof="0"/>
              <a:t>Thank you for your attention</a:t>
            </a:r>
          </a:p>
        </p:txBody>
      </p:sp>
      <p:sp>
        <p:nvSpPr>
          <p:cNvPr id="8" name="Text Placeholder 21">
            <a:extLst>
              <a:ext uri="{FF2B5EF4-FFF2-40B4-BE49-F238E27FC236}">
                <a16:creationId xmlns:a16="http://schemas.microsoft.com/office/drawing/2014/main" id="{FB2156BE-139E-47A1-8CB2-C1B3C15714C6}"/>
              </a:ext>
            </a:extLst>
          </p:cNvPr>
          <p:cNvSpPr>
            <a:spLocks noGrp="1"/>
          </p:cNvSpPr>
          <p:nvPr>
            <p:ph type="body" sz="quarter" idx="18" hasCustomPrompt="1"/>
          </p:nvPr>
        </p:nvSpPr>
        <p:spPr>
          <a:xfrm>
            <a:off x="8084992" y="6241254"/>
            <a:ext cx="3470400" cy="2088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9" name="Text Placeholder 21">
            <a:extLst>
              <a:ext uri="{FF2B5EF4-FFF2-40B4-BE49-F238E27FC236}">
                <a16:creationId xmlns:a16="http://schemas.microsoft.com/office/drawing/2014/main" id="{B0414531-9261-49E1-A9F9-0A9E02DDF535}"/>
              </a:ext>
            </a:extLst>
          </p:cNvPr>
          <p:cNvSpPr>
            <a:spLocks noGrp="1"/>
          </p:cNvSpPr>
          <p:nvPr>
            <p:ph type="body" sz="quarter" idx="17" hasCustomPrompt="1"/>
          </p:nvPr>
        </p:nvSpPr>
        <p:spPr>
          <a:xfrm>
            <a:off x="8084992" y="6241254"/>
            <a:ext cx="3470400" cy="2088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148433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mplate Guide 1/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B8514E3-CA42-4AD7-8590-69DE2FB825E9}"/>
              </a:ext>
            </a:extLst>
          </p:cNvPr>
          <p:cNvPicPr>
            <a:picLocks noChangeAspect="1"/>
          </p:cNvPicPr>
          <p:nvPr userDrawn="1"/>
        </p:nvPicPr>
        <p:blipFill rotWithShape="1">
          <a:blip r:embed="rId2"/>
          <a:srcRect l="10069" t="7669" r="4004" b="79265"/>
          <a:stretch/>
        </p:blipFill>
        <p:spPr>
          <a:xfrm>
            <a:off x="4462921" y="3067136"/>
            <a:ext cx="3346055" cy="746267"/>
          </a:xfrm>
          <a:prstGeom prst="rect">
            <a:avLst/>
          </a:prstGeom>
        </p:spPr>
      </p:pic>
      <p:sp>
        <p:nvSpPr>
          <p:cNvPr id="7" name="Rectangle 6">
            <a:extLst>
              <a:ext uri="{FF2B5EF4-FFF2-40B4-BE49-F238E27FC236}">
                <a16:creationId xmlns:a16="http://schemas.microsoft.com/office/drawing/2014/main" id="{64E8B8CB-47BC-4A7F-91D1-27D91EAB9AAC}"/>
              </a:ext>
            </a:extLst>
          </p:cNvPr>
          <p:cNvSpPr/>
          <p:nvPr userDrawn="1"/>
        </p:nvSpPr>
        <p:spPr>
          <a:xfrm>
            <a:off x="609600" y="585787"/>
            <a:ext cx="10945792" cy="640585"/>
          </a:xfrm>
          <a:prstGeom prst="rect">
            <a:avLst/>
          </a:prstGeom>
        </p:spPr>
        <p:txBody>
          <a:bodyPr vert="horz" lIns="0" tIns="0" rIns="0" bIns="0" rtlCol="0" anchor="t" anchorCtr="0">
            <a:noAutofit/>
          </a:bodyPr>
          <a:lstStyle/>
          <a:p>
            <a:pPr lvl="0">
              <a:lnSpc>
                <a:spcPct val="90000"/>
              </a:lnSpc>
              <a:spcBef>
                <a:spcPct val="0"/>
              </a:spcBef>
              <a:buNone/>
            </a:pPr>
            <a:r>
              <a:rPr lang="nl-NL" sz="4800" dirty="0">
                <a:solidFill>
                  <a:schemeClr val="accent1"/>
                </a:solidFill>
                <a:latin typeface="+mj-lt"/>
                <a:ea typeface="+mj-ea"/>
                <a:cs typeface="+mj-cs"/>
              </a:rPr>
              <a:t>Template Guide</a:t>
            </a:r>
          </a:p>
        </p:txBody>
      </p:sp>
      <p:sp>
        <p:nvSpPr>
          <p:cNvPr id="10" name="Rectangle 9">
            <a:extLst>
              <a:ext uri="{FF2B5EF4-FFF2-40B4-BE49-F238E27FC236}">
                <a16:creationId xmlns:a16="http://schemas.microsoft.com/office/drawing/2014/main" id="{E91C70B9-24D3-4316-A0AA-20394459C79A}"/>
              </a:ext>
            </a:extLst>
          </p:cNvPr>
          <p:cNvSpPr/>
          <p:nvPr userDrawn="1"/>
        </p:nvSpPr>
        <p:spPr>
          <a:xfrm>
            <a:off x="609600" y="1226373"/>
            <a:ext cx="10945792" cy="477968"/>
          </a:xfrm>
          <a:prstGeom prst="rect">
            <a:avLst/>
          </a:prstGeom>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2400" dirty="0">
                <a:solidFill>
                  <a:srgbClr val="000060"/>
                </a:solidFill>
              </a:rPr>
              <a:t>Working with the Rabobank PowerPoint template</a:t>
            </a:r>
          </a:p>
        </p:txBody>
      </p:sp>
      <p:sp>
        <p:nvSpPr>
          <p:cNvPr id="12" name="Rectangle 11">
            <a:extLst>
              <a:ext uri="{FF2B5EF4-FFF2-40B4-BE49-F238E27FC236}">
                <a16:creationId xmlns:a16="http://schemas.microsoft.com/office/drawing/2014/main" id="{9D02A00B-4677-49FA-A4D7-41207DD630AF}"/>
              </a:ext>
            </a:extLst>
          </p:cNvPr>
          <p:cNvSpPr/>
          <p:nvPr userDrawn="1"/>
        </p:nvSpPr>
        <p:spPr>
          <a:xfrm>
            <a:off x="609600" y="1825625"/>
            <a:ext cx="3345179"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800" noProof="0">
                <a:solidFill>
                  <a:schemeClr val="accent1"/>
                </a:solidFill>
                <a:latin typeface="+mj-lt"/>
              </a:rPr>
              <a:t>Use of colors</a:t>
            </a:r>
            <a:endParaRPr lang="nl-NL"/>
          </a:p>
        </p:txBody>
      </p:sp>
      <p:sp>
        <p:nvSpPr>
          <p:cNvPr id="16" name="Rectangle 15">
            <a:extLst>
              <a:ext uri="{FF2B5EF4-FFF2-40B4-BE49-F238E27FC236}">
                <a16:creationId xmlns:a16="http://schemas.microsoft.com/office/drawing/2014/main" id="{F097581D-CE85-4258-99C6-8791AD4E7003}"/>
              </a:ext>
            </a:extLst>
          </p:cNvPr>
          <p:cNvSpPr/>
          <p:nvPr userDrawn="1"/>
        </p:nvSpPr>
        <p:spPr>
          <a:xfrm>
            <a:off x="4425292" y="1825625"/>
            <a:ext cx="3345179"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800" dirty="0">
                <a:solidFill>
                  <a:schemeClr val="accent1"/>
                </a:solidFill>
                <a:latin typeface="+mj-lt"/>
              </a:rPr>
              <a:t>Adding Connecting Paths</a:t>
            </a:r>
          </a:p>
        </p:txBody>
      </p:sp>
      <p:sp>
        <p:nvSpPr>
          <p:cNvPr id="19" name="Rectangle 18">
            <a:extLst>
              <a:ext uri="{FF2B5EF4-FFF2-40B4-BE49-F238E27FC236}">
                <a16:creationId xmlns:a16="http://schemas.microsoft.com/office/drawing/2014/main" id="{12602248-014F-4B16-8675-989B2702BCFC}"/>
              </a:ext>
            </a:extLst>
          </p:cNvPr>
          <p:cNvSpPr/>
          <p:nvPr userDrawn="1"/>
        </p:nvSpPr>
        <p:spPr>
          <a:xfrm>
            <a:off x="609600" y="2183384"/>
            <a:ext cx="3345179" cy="1793712"/>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To change the color of a </a:t>
            </a:r>
            <a:r>
              <a:rPr lang="nl-NL" sz="1600" noProof="0" dirty="0">
                <a:solidFill>
                  <a:schemeClr val="tx1"/>
                </a:solidFill>
                <a:latin typeface="Myriad for Rabobank SBd It" panose="020B0603030403090204" pitchFamily="34" charset="0"/>
              </a:rPr>
              <a:t>Connecting Path</a:t>
            </a:r>
            <a:r>
              <a:rPr lang="nl-NL" sz="1600" noProof="0" dirty="0">
                <a:solidFill>
                  <a:schemeClr val="tx1"/>
                </a:solidFill>
                <a:latin typeface="+mj-lt"/>
              </a:rPr>
              <a:t>, select the path and change its “Outline” color</a:t>
            </a:r>
            <a:r>
              <a:rPr lang="nl-NL" sz="1600" noProof="0" dirty="0">
                <a:solidFill>
                  <a:srgbClr val="FF6700"/>
                </a:solidFill>
                <a:latin typeface="+mj-lt"/>
              </a:rPr>
              <a:t>*</a:t>
            </a:r>
            <a:r>
              <a:rPr lang="nl-NL" sz="1600" noProof="0" dirty="0">
                <a:solidFill>
                  <a:schemeClr val="tx1"/>
                </a:solidFill>
                <a:latin typeface="+mj-lt"/>
              </a:rPr>
              <a:t>.</a:t>
            </a:r>
            <a:endParaRPr lang="nl-NL"/>
          </a:p>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Select any of the </a:t>
            </a:r>
            <a:r>
              <a:rPr lang="nl-NL" sz="1600" noProof="0" dirty="0">
                <a:solidFill>
                  <a:schemeClr val="tx1"/>
                </a:solidFill>
                <a:latin typeface="Myriad for Rabobank SBd It" panose="020B0603030403090204" pitchFamily="34" charset="0"/>
              </a:rPr>
              <a:t>5 colors: White, Yellow, Orange, Dark blue or Bright blue</a:t>
            </a:r>
            <a:endParaRPr lang="nl-NL" sz="1600" noProof="0" dirty="0">
              <a:solidFill>
                <a:schemeClr val="tx1"/>
              </a:solidFill>
              <a:latin typeface="+mj-lt"/>
            </a:endParaRPr>
          </a:p>
        </p:txBody>
      </p:sp>
      <p:sp>
        <p:nvSpPr>
          <p:cNvPr id="21" name="Rectangle 20">
            <a:extLst>
              <a:ext uri="{FF2B5EF4-FFF2-40B4-BE49-F238E27FC236}">
                <a16:creationId xmlns:a16="http://schemas.microsoft.com/office/drawing/2014/main" id="{7B375CD6-B19F-4B62-AF9B-C9F6CF5AF0FB}"/>
              </a:ext>
            </a:extLst>
          </p:cNvPr>
          <p:cNvSpPr/>
          <p:nvPr userDrawn="1"/>
        </p:nvSpPr>
        <p:spPr>
          <a:xfrm rot="5400000">
            <a:off x="2359633" y="3486015"/>
            <a:ext cx="719957" cy="71987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noProof="0"/>
          </a:p>
        </p:txBody>
      </p:sp>
      <p:sp>
        <p:nvSpPr>
          <p:cNvPr id="24" name="Freeform: Shape 23">
            <a:extLst>
              <a:ext uri="{FF2B5EF4-FFF2-40B4-BE49-F238E27FC236}">
                <a16:creationId xmlns:a16="http://schemas.microsoft.com/office/drawing/2014/main" id="{D7C425F9-B8DE-4DB3-BFED-7992856D69EA}"/>
              </a:ext>
            </a:extLst>
          </p:cNvPr>
          <p:cNvSpPr/>
          <p:nvPr userDrawn="1"/>
        </p:nvSpPr>
        <p:spPr>
          <a:xfrm rot="5400000">
            <a:off x="2359762" y="3485972"/>
            <a:ext cx="719957" cy="719871"/>
          </a:xfrm>
          <a:custGeom>
            <a:avLst/>
            <a:gdLst>
              <a:gd name="connsiteX0" fmla="*/ 383126 w 1462397"/>
              <a:gd name="connsiteY0" fmla="*/ 0 h 654424"/>
              <a:gd name="connsiteX1" fmla="*/ 1462397 w 1462397"/>
              <a:gd name="connsiteY1" fmla="*/ 0 h 654424"/>
              <a:gd name="connsiteX2" fmla="*/ 1462397 w 1462397"/>
              <a:gd name="connsiteY2" fmla="*/ 654424 h 654424"/>
              <a:gd name="connsiteX3" fmla="*/ 491119 w 1462397"/>
              <a:gd name="connsiteY3" fmla="*/ 654424 h 654424"/>
              <a:gd name="connsiteX4" fmla="*/ 486830 w 1462397"/>
              <a:gd name="connsiteY4" fmla="*/ 644855 h 654424"/>
              <a:gd name="connsiteX5" fmla="*/ 374583 w 1462397"/>
              <a:gd name="connsiteY5" fmla="*/ 107818 h 654424"/>
              <a:gd name="connsiteX6" fmla="*/ 0 w 1462397"/>
              <a:gd name="connsiteY6" fmla="*/ 0 h 654424"/>
              <a:gd name="connsiteX7" fmla="*/ 370536 w 1462397"/>
              <a:gd name="connsiteY7" fmla="*/ 0 h 654424"/>
              <a:gd name="connsiteX8" fmla="*/ 361984 w 1462397"/>
              <a:gd name="connsiteY8" fmla="*/ 106710 h 654424"/>
              <a:gd name="connsiteX9" fmla="*/ 474945 w 1462397"/>
              <a:gd name="connsiteY9" fmla="*/ 649096 h 654424"/>
              <a:gd name="connsiteX10" fmla="*/ 477332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383126" y="0"/>
                </a:moveTo>
                <a:lnTo>
                  <a:pt x="1462397" y="0"/>
                </a:lnTo>
                <a:lnTo>
                  <a:pt x="1462397" y="654424"/>
                </a:lnTo>
                <a:lnTo>
                  <a:pt x="491119" y="654424"/>
                </a:lnTo>
                <a:lnTo>
                  <a:pt x="486830" y="644855"/>
                </a:lnTo>
                <a:cubicBezTo>
                  <a:pt x="409273" y="452629"/>
                  <a:pt x="371816" y="273213"/>
                  <a:pt x="374583" y="107818"/>
                </a:cubicBezTo>
                <a:close/>
                <a:moveTo>
                  <a:pt x="0" y="0"/>
                </a:moveTo>
                <a:lnTo>
                  <a:pt x="370536" y="0"/>
                </a:lnTo>
                <a:lnTo>
                  <a:pt x="361984" y="106710"/>
                </a:lnTo>
                <a:cubicBezTo>
                  <a:pt x="359032" y="273903"/>
                  <a:pt x="396726" y="455115"/>
                  <a:pt x="474945" y="649096"/>
                </a:cubicBezTo>
                <a:lnTo>
                  <a:pt x="477332" y="654424"/>
                </a:lnTo>
                <a:lnTo>
                  <a:pt x="0" y="654424"/>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nl-NL" noProof="0"/>
          </a:p>
        </p:txBody>
      </p:sp>
      <p:sp>
        <p:nvSpPr>
          <p:cNvPr id="20" name="Rectangle 19">
            <a:extLst>
              <a:ext uri="{FF2B5EF4-FFF2-40B4-BE49-F238E27FC236}">
                <a16:creationId xmlns:a16="http://schemas.microsoft.com/office/drawing/2014/main" id="{8901A035-D838-4153-ACE6-16119B80C885}"/>
              </a:ext>
            </a:extLst>
          </p:cNvPr>
          <p:cNvSpPr/>
          <p:nvPr userDrawn="1"/>
        </p:nvSpPr>
        <p:spPr>
          <a:xfrm rot="5400000">
            <a:off x="3234865" y="3483197"/>
            <a:ext cx="719957" cy="719871"/>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noProof="0"/>
          </a:p>
        </p:txBody>
      </p:sp>
      <p:sp>
        <p:nvSpPr>
          <p:cNvPr id="25" name="Freeform: Shape 24">
            <a:extLst>
              <a:ext uri="{FF2B5EF4-FFF2-40B4-BE49-F238E27FC236}">
                <a16:creationId xmlns:a16="http://schemas.microsoft.com/office/drawing/2014/main" id="{3B2630F5-048E-4EF1-9DB6-084C473D9C54}"/>
              </a:ext>
            </a:extLst>
          </p:cNvPr>
          <p:cNvSpPr/>
          <p:nvPr userDrawn="1"/>
        </p:nvSpPr>
        <p:spPr>
          <a:xfrm rot="5400000">
            <a:off x="3234736" y="3483154"/>
            <a:ext cx="719957" cy="719871"/>
          </a:xfrm>
          <a:custGeom>
            <a:avLst/>
            <a:gdLst>
              <a:gd name="connsiteX0" fmla="*/ 979395 w 1462397"/>
              <a:gd name="connsiteY0" fmla="*/ 0 h 654424"/>
              <a:gd name="connsiteX1" fmla="*/ 1462397 w 1462397"/>
              <a:gd name="connsiteY1" fmla="*/ 0 h 654424"/>
              <a:gd name="connsiteX2" fmla="*/ 1462397 w 1462397"/>
              <a:gd name="connsiteY2" fmla="*/ 654424 h 654424"/>
              <a:gd name="connsiteX3" fmla="*/ 402557 w 1462397"/>
              <a:gd name="connsiteY3" fmla="*/ 654424 h 654424"/>
              <a:gd name="connsiteX4" fmla="*/ 408917 w 1462397"/>
              <a:gd name="connsiteY4" fmla="*/ 624567 h 654424"/>
              <a:gd name="connsiteX5" fmla="*/ 448740 w 1462397"/>
              <a:gd name="connsiteY5" fmla="*/ 514024 h 654424"/>
              <a:gd name="connsiteX6" fmla="*/ 857242 w 1462397"/>
              <a:gd name="connsiteY6" fmla="*/ 66091 h 654424"/>
              <a:gd name="connsiteX7" fmla="*/ 959406 w 1462397"/>
              <a:gd name="connsiteY7" fmla="*/ 9162 h 654424"/>
              <a:gd name="connsiteX8" fmla="*/ 0 w 1462397"/>
              <a:gd name="connsiteY8" fmla="*/ 0 h 654424"/>
              <a:gd name="connsiteX9" fmla="*/ 950177 w 1462397"/>
              <a:gd name="connsiteY9" fmla="*/ 0 h 654424"/>
              <a:gd name="connsiteX10" fmla="*/ 850941 w 1462397"/>
              <a:gd name="connsiteY10" fmla="*/ 55242 h 654424"/>
              <a:gd name="connsiteX11" fmla="*/ 437266 w 1462397"/>
              <a:gd name="connsiteY11" fmla="*/ 508892 h 654424"/>
              <a:gd name="connsiteX12" fmla="*/ 396911 w 1462397"/>
              <a:gd name="connsiteY12" fmla="*/ 620770 h 654424"/>
              <a:gd name="connsiteX13" fmla="*/ 389717 w 1462397"/>
              <a:gd name="connsiteY13" fmla="*/ 654424 h 654424"/>
              <a:gd name="connsiteX14" fmla="*/ 0 w 1462397"/>
              <a:gd name="connsiteY14"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2397" h="654424">
                <a:moveTo>
                  <a:pt x="979395" y="0"/>
                </a:moveTo>
                <a:lnTo>
                  <a:pt x="1462397" y="0"/>
                </a:lnTo>
                <a:lnTo>
                  <a:pt x="1462397" y="654424"/>
                </a:lnTo>
                <a:lnTo>
                  <a:pt x="402557" y="654424"/>
                </a:lnTo>
                <a:lnTo>
                  <a:pt x="408917" y="624567"/>
                </a:lnTo>
                <a:cubicBezTo>
                  <a:pt x="419673" y="586799"/>
                  <a:pt x="432946" y="549945"/>
                  <a:pt x="448740" y="514024"/>
                </a:cubicBezTo>
                <a:cubicBezTo>
                  <a:pt x="546505" y="291747"/>
                  <a:pt x="724844" y="147750"/>
                  <a:pt x="857242" y="66091"/>
                </a:cubicBezTo>
                <a:cubicBezTo>
                  <a:pt x="893158" y="43934"/>
                  <a:pt x="927730" y="25042"/>
                  <a:pt x="959406" y="9162"/>
                </a:cubicBezTo>
                <a:close/>
                <a:moveTo>
                  <a:pt x="0" y="0"/>
                </a:moveTo>
                <a:lnTo>
                  <a:pt x="950177" y="0"/>
                </a:lnTo>
                <a:lnTo>
                  <a:pt x="850941" y="55242"/>
                </a:lnTo>
                <a:cubicBezTo>
                  <a:pt x="716832" y="137819"/>
                  <a:pt x="536366" y="283569"/>
                  <a:pt x="437266" y="508892"/>
                </a:cubicBezTo>
                <a:cubicBezTo>
                  <a:pt x="421269" y="545256"/>
                  <a:pt x="407818" y="582556"/>
                  <a:pt x="396911" y="620770"/>
                </a:cubicBezTo>
                <a:lnTo>
                  <a:pt x="389717" y="654424"/>
                </a:lnTo>
                <a:lnTo>
                  <a:pt x="0" y="65442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nl-NL" noProof="0"/>
          </a:p>
        </p:txBody>
      </p:sp>
      <p:sp>
        <p:nvSpPr>
          <p:cNvPr id="23" name="Rectangle 22">
            <a:extLst>
              <a:ext uri="{FF2B5EF4-FFF2-40B4-BE49-F238E27FC236}">
                <a16:creationId xmlns:a16="http://schemas.microsoft.com/office/drawing/2014/main" id="{FEDA2B66-EF95-4B38-A499-DCB9FF6E1CC4}"/>
              </a:ext>
            </a:extLst>
          </p:cNvPr>
          <p:cNvSpPr/>
          <p:nvPr userDrawn="1"/>
        </p:nvSpPr>
        <p:spPr>
          <a:xfrm rot="5400000">
            <a:off x="613710" y="3488735"/>
            <a:ext cx="718617" cy="7129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noProof="0"/>
          </a:p>
        </p:txBody>
      </p:sp>
      <p:sp>
        <p:nvSpPr>
          <p:cNvPr id="26" name="Freeform: Shape 25">
            <a:extLst>
              <a:ext uri="{FF2B5EF4-FFF2-40B4-BE49-F238E27FC236}">
                <a16:creationId xmlns:a16="http://schemas.microsoft.com/office/drawing/2014/main" id="{26616C4F-9B59-4943-AC00-3BF6C0B2CB64}"/>
              </a:ext>
            </a:extLst>
          </p:cNvPr>
          <p:cNvSpPr/>
          <p:nvPr userDrawn="1"/>
        </p:nvSpPr>
        <p:spPr>
          <a:xfrm rot="5400000">
            <a:off x="606609" y="3487352"/>
            <a:ext cx="718617" cy="712900"/>
          </a:xfrm>
          <a:custGeom>
            <a:avLst/>
            <a:gdLst>
              <a:gd name="connsiteX0" fmla="*/ 762129 w 1462397"/>
              <a:gd name="connsiteY0" fmla="*/ 0 h 654424"/>
              <a:gd name="connsiteX1" fmla="*/ 1462397 w 1462397"/>
              <a:gd name="connsiteY1" fmla="*/ 0 h 654424"/>
              <a:gd name="connsiteX2" fmla="*/ 1462397 w 1462397"/>
              <a:gd name="connsiteY2" fmla="*/ 654424 h 654424"/>
              <a:gd name="connsiteX3" fmla="*/ 537623 w 1462397"/>
              <a:gd name="connsiteY3" fmla="*/ 654424 h 654424"/>
              <a:gd name="connsiteX4" fmla="*/ 540648 w 1462397"/>
              <a:gd name="connsiteY4" fmla="*/ 651387 h 654424"/>
              <a:gd name="connsiteX5" fmla="*/ 661225 w 1462397"/>
              <a:gd name="connsiteY5" fmla="*/ 478421 h 654424"/>
              <a:gd name="connsiteX6" fmla="*/ 759956 w 1462397"/>
              <a:gd name="connsiteY6" fmla="*/ 126565 h 654424"/>
              <a:gd name="connsiteX7" fmla="*/ 0 w 1462397"/>
              <a:gd name="connsiteY7" fmla="*/ 0 h 654424"/>
              <a:gd name="connsiteX8" fmla="*/ 748209 w 1462397"/>
              <a:gd name="connsiteY8" fmla="*/ 0 h 654424"/>
              <a:gd name="connsiteX9" fmla="*/ 750488 w 1462397"/>
              <a:gd name="connsiteY9" fmla="*/ 84030 h 654424"/>
              <a:gd name="connsiteX10" fmla="*/ 650042 w 1462397"/>
              <a:gd name="connsiteY10" fmla="*/ 472580 h 654424"/>
              <a:gd name="connsiteX11" fmla="*/ 531143 w 1462397"/>
              <a:gd name="connsiteY11" fmla="*/ 643114 h 654424"/>
              <a:gd name="connsiteX12" fmla="*/ 519874 w 1462397"/>
              <a:gd name="connsiteY12" fmla="*/ 654424 h 654424"/>
              <a:gd name="connsiteX13" fmla="*/ 0 w 1462397"/>
              <a:gd name="connsiteY13"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2397" h="654424">
                <a:moveTo>
                  <a:pt x="762129" y="0"/>
                </a:moveTo>
                <a:lnTo>
                  <a:pt x="1462397" y="0"/>
                </a:lnTo>
                <a:lnTo>
                  <a:pt x="1462397" y="654424"/>
                </a:lnTo>
                <a:lnTo>
                  <a:pt x="537623" y="654424"/>
                </a:lnTo>
                <a:lnTo>
                  <a:pt x="540648" y="651387"/>
                </a:lnTo>
                <a:cubicBezTo>
                  <a:pt x="584625" y="602361"/>
                  <a:pt x="626289" y="545016"/>
                  <a:pt x="661225" y="478421"/>
                </a:cubicBezTo>
                <a:cubicBezTo>
                  <a:pt x="716961" y="372143"/>
                  <a:pt x="750000" y="254225"/>
                  <a:pt x="759956" y="126565"/>
                </a:cubicBezTo>
                <a:close/>
                <a:moveTo>
                  <a:pt x="0" y="0"/>
                </a:moveTo>
                <a:lnTo>
                  <a:pt x="748209" y="0"/>
                </a:lnTo>
                <a:lnTo>
                  <a:pt x="750488" y="84030"/>
                </a:lnTo>
                <a:cubicBezTo>
                  <a:pt x="745080" y="225505"/>
                  <a:pt x="711614" y="355224"/>
                  <a:pt x="650042" y="472580"/>
                </a:cubicBezTo>
                <a:cubicBezTo>
                  <a:pt x="615597" y="538236"/>
                  <a:pt x="574512" y="594775"/>
                  <a:pt x="531143" y="643114"/>
                </a:cubicBezTo>
                <a:lnTo>
                  <a:pt x="519874" y="654424"/>
                </a:lnTo>
                <a:lnTo>
                  <a:pt x="0" y="6544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noProof="0"/>
          </a:p>
        </p:txBody>
      </p:sp>
      <p:sp>
        <p:nvSpPr>
          <p:cNvPr id="22" name="Rectangle 21">
            <a:extLst>
              <a:ext uri="{FF2B5EF4-FFF2-40B4-BE49-F238E27FC236}">
                <a16:creationId xmlns:a16="http://schemas.microsoft.com/office/drawing/2014/main" id="{FC8630C9-6A35-4F81-B40C-4C4A9CCC4779}"/>
              </a:ext>
            </a:extLst>
          </p:cNvPr>
          <p:cNvSpPr/>
          <p:nvPr userDrawn="1"/>
        </p:nvSpPr>
        <p:spPr>
          <a:xfrm rot="5400000">
            <a:off x="1485263" y="3485185"/>
            <a:ext cx="718617" cy="7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27" name="Freeform: Shape 26">
            <a:extLst>
              <a:ext uri="{FF2B5EF4-FFF2-40B4-BE49-F238E27FC236}">
                <a16:creationId xmlns:a16="http://schemas.microsoft.com/office/drawing/2014/main" id="{A472209E-21FE-4C94-B1FD-A2E9C60098F2}"/>
              </a:ext>
            </a:extLst>
          </p:cNvPr>
          <p:cNvSpPr/>
          <p:nvPr userDrawn="1"/>
        </p:nvSpPr>
        <p:spPr>
          <a:xfrm rot="5400000">
            <a:off x="1485263" y="3483803"/>
            <a:ext cx="718617" cy="720000"/>
          </a:xfrm>
          <a:custGeom>
            <a:avLst/>
            <a:gdLst>
              <a:gd name="connsiteX0" fmla="*/ 538711 w 1462397"/>
              <a:gd name="connsiteY0" fmla="*/ 0 h 654424"/>
              <a:gd name="connsiteX1" fmla="*/ 1462397 w 1462397"/>
              <a:gd name="connsiteY1" fmla="*/ 0 h 654424"/>
              <a:gd name="connsiteX2" fmla="*/ 1462397 w 1462397"/>
              <a:gd name="connsiteY2" fmla="*/ 654424 h 654424"/>
              <a:gd name="connsiteX3" fmla="*/ 751190 w 1462397"/>
              <a:gd name="connsiteY3" fmla="*/ 654424 h 654424"/>
              <a:gd name="connsiteX4" fmla="*/ 744223 w 1462397"/>
              <a:gd name="connsiteY4" fmla="*/ 589752 h 654424"/>
              <a:gd name="connsiteX5" fmla="*/ 555240 w 1462397"/>
              <a:gd name="connsiteY5" fmla="*/ 36879 h 654424"/>
              <a:gd name="connsiteX6" fmla="*/ 0 w 1462397"/>
              <a:gd name="connsiteY6" fmla="*/ 0 h 654424"/>
              <a:gd name="connsiteX7" fmla="*/ 524918 w 1462397"/>
              <a:gd name="connsiteY7" fmla="*/ 0 h 654424"/>
              <a:gd name="connsiteX8" fmla="*/ 543932 w 1462397"/>
              <a:gd name="connsiteY8" fmla="*/ 42429 h 654424"/>
              <a:gd name="connsiteX9" fmla="*/ 723907 w 1462397"/>
              <a:gd name="connsiteY9" fmla="*/ 546514 h 654424"/>
              <a:gd name="connsiteX10" fmla="*/ 739866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538711" y="0"/>
                </a:moveTo>
                <a:lnTo>
                  <a:pt x="1462397" y="0"/>
                </a:lnTo>
                <a:lnTo>
                  <a:pt x="1462397" y="654424"/>
                </a:lnTo>
                <a:lnTo>
                  <a:pt x="751190" y="654424"/>
                </a:lnTo>
                <a:lnTo>
                  <a:pt x="744223" y="589752"/>
                </a:lnTo>
                <a:cubicBezTo>
                  <a:pt x="714898" y="418183"/>
                  <a:pt x="651627" y="232941"/>
                  <a:pt x="555240" y="36879"/>
                </a:cubicBezTo>
                <a:close/>
                <a:moveTo>
                  <a:pt x="0" y="0"/>
                </a:moveTo>
                <a:lnTo>
                  <a:pt x="524918" y="0"/>
                </a:lnTo>
                <a:lnTo>
                  <a:pt x="543932" y="42429"/>
                </a:lnTo>
                <a:cubicBezTo>
                  <a:pt x="631917" y="221404"/>
                  <a:pt x="691925" y="389635"/>
                  <a:pt x="723907" y="546514"/>
                </a:cubicBezTo>
                <a:lnTo>
                  <a:pt x="739866" y="654424"/>
                </a:lnTo>
                <a:lnTo>
                  <a:pt x="0" y="654424"/>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nl-NL" noProof="0"/>
          </a:p>
        </p:txBody>
      </p:sp>
      <p:sp>
        <p:nvSpPr>
          <p:cNvPr id="35" name="Rectangle 34">
            <a:extLst>
              <a:ext uri="{FF2B5EF4-FFF2-40B4-BE49-F238E27FC236}">
                <a16:creationId xmlns:a16="http://schemas.microsoft.com/office/drawing/2014/main" id="{02C0654B-DF00-46AA-B4FA-DB215417FDCE}"/>
              </a:ext>
            </a:extLst>
          </p:cNvPr>
          <p:cNvSpPr/>
          <p:nvPr userDrawn="1"/>
        </p:nvSpPr>
        <p:spPr>
          <a:xfrm>
            <a:off x="609600" y="5217016"/>
            <a:ext cx="3345179" cy="1793712"/>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To change a </a:t>
            </a:r>
            <a:r>
              <a:rPr lang="nl-NL" sz="1600" noProof="0" dirty="0">
                <a:solidFill>
                  <a:schemeClr val="tx1"/>
                </a:solidFill>
                <a:latin typeface="Myriad for Rabobank SBd It" panose="020B0603030403090204" pitchFamily="34" charset="0"/>
              </a:rPr>
              <a:t>background</a:t>
            </a:r>
            <a:r>
              <a:rPr lang="nl-NL" sz="1600" noProof="0" dirty="0">
                <a:solidFill>
                  <a:schemeClr val="tx1"/>
                </a:solidFill>
                <a:latin typeface="+mj-lt"/>
              </a:rPr>
              <a:t> color, select a dark blue shape and change the “Shape Fill” color. </a:t>
            </a:r>
            <a:r>
              <a:rPr lang="nl-NL" sz="1600" u="sng" noProof="0" dirty="0">
                <a:solidFill>
                  <a:schemeClr val="tx1"/>
                </a:solidFill>
                <a:latin typeface="+mj-lt"/>
              </a:rPr>
              <a:t>Note: In some cases you need to use “Format Background” instead!</a:t>
            </a:r>
            <a:endParaRPr lang="nl-NL"/>
          </a:p>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Select any of the </a:t>
            </a:r>
            <a:r>
              <a:rPr lang="nl-NL" sz="1600" noProof="0" dirty="0">
                <a:solidFill>
                  <a:schemeClr val="tx1"/>
                </a:solidFill>
                <a:latin typeface="Myriad for Rabobank SBd It" panose="020B0603030403090204" pitchFamily="34" charset="0"/>
              </a:rPr>
              <a:t>4 colors: Yellow, Orange, Dark blue or Bright blue</a:t>
            </a:r>
            <a:r>
              <a:rPr lang="nl-NL" sz="1600" noProof="0" dirty="0">
                <a:solidFill>
                  <a:schemeClr val="tx1"/>
                </a:solidFill>
                <a:latin typeface="+mj-lt"/>
              </a:rPr>
              <a:t>.</a:t>
            </a:r>
            <a:endParaRPr lang="nl-NL"/>
          </a:p>
        </p:txBody>
      </p:sp>
      <p:sp>
        <p:nvSpPr>
          <p:cNvPr id="40" name="Rectangle 39">
            <a:extLst>
              <a:ext uri="{FF2B5EF4-FFF2-40B4-BE49-F238E27FC236}">
                <a16:creationId xmlns:a16="http://schemas.microsoft.com/office/drawing/2014/main" id="{8547AA2D-9286-4F02-BA7B-6C31134F0C14}"/>
              </a:ext>
            </a:extLst>
          </p:cNvPr>
          <p:cNvSpPr/>
          <p:nvPr userDrawn="1"/>
        </p:nvSpPr>
        <p:spPr>
          <a:xfrm>
            <a:off x="4425292" y="2183383"/>
            <a:ext cx="3345179"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To add a Connecting Path to </a:t>
            </a:r>
            <a:r>
              <a:rPr lang="nl-NL" sz="1600" u="none" noProof="0" dirty="0">
                <a:solidFill>
                  <a:schemeClr val="tx1"/>
                </a:solidFill>
                <a:latin typeface="Myriad for Rabobank SBd It" panose="020B0603030403090204" pitchFamily="34" charset="0"/>
              </a:rPr>
              <a:t>Title-, Separating- or End slides</a:t>
            </a:r>
            <a:r>
              <a:rPr lang="nl-NL" sz="1600" noProof="0" dirty="0">
                <a:solidFill>
                  <a:schemeClr val="tx1"/>
                </a:solidFill>
                <a:latin typeface="+mj-lt"/>
              </a:rPr>
              <a:t>, first navigate to the Slide Elements library in Templafy.</a:t>
            </a:r>
            <a:endParaRPr lang="nl-NL"/>
          </a:p>
        </p:txBody>
      </p:sp>
      <p:pic>
        <p:nvPicPr>
          <p:cNvPr id="3" name="Picture 2" descr="Diagram, shape&#10;&#10;Description automatically generated">
            <a:extLst>
              <a:ext uri="{FF2B5EF4-FFF2-40B4-BE49-F238E27FC236}">
                <a16:creationId xmlns:a16="http://schemas.microsoft.com/office/drawing/2014/main" id="{447F61B5-7F19-43BF-8348-D6C363DF36B5}"/>
              </a:ext>
            </a:extLst>
          </p:cNvPr>
          <p:cNvPicPr>
            <a:picLocks noChangeAspect="1"/>
          </p:cNvPicPr>
          <p:nvPr userDrawn="1"/>
        </p:nvPicPr>
        <p:blipFill rotWithShape="1">
          <a:blip r:embed="rId3"/>
          <a:srcRect l="2977" t="27557" r="3174" b="16201"/>
          <a:stretch/>
        </p:blipFill>
        <p:spPr>
          <a:xfrm>
            <a:off x="8171900" y="2220468"/>
            <a:ext cx="3410500" cy="2999510"/>
          </a:xfrm>
          <a:prstGeom prst="rect">
            <a:avLst/>
          </a:prstGeom>
        </p:spPr>
      </p:pic>
      <p:sp>
        <p:nvSpPr>
          <p:cNvPr id="31" name="Rectangle 30">
            <a:extLst>
              <a:ext uri="{FF2B5EF4-FFF2-40B4-BE49-F238E27FC236}">
                <a16:creationId xmlns:a16="http://schemas.microsoft.com/office/drawing/2014/main" id="{F3A7F501-5CAA-410A-843E-88BA118EBFE0}"/>
              </a:ext>
            </a:extLst>
          </p:cNvPr>
          <p:cNvSpPr/>
          <p:nvPr userDrawn="1"/>
        </p:nvSpPr>
        <p:spPr>
          <a:xfrm>
            <a:off x="4425162" y="4008599"/>
            <a:ext cx="3345179"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Next, go to the </a:t>
            </a:r>
            <a:r>
              <a:rPr lang="nl-NL" sz="1600" u="none" noProof="0" dirty="0">
                <a:solidFill>
                  <a:schemeClr val="tx1"/>
                </a:solidFill>
                <a:latin typeface="Myriad for Rabobank SBd It" panose="020B0603030403090204" pitchFamily="34" charset="0"/>
              </a:rPr>
              <a:t>Connecting Paths </a:t>
            </a:r>
            <a:r>
              <a:rPr lang="nl-NL" sz="1600" u="none" noProof="0" dirty="0">
                <a:solidFill>
                  <a:schemeClr val="tx1"/>
                </a:solidFill>
                <a:latin typeface="+mj-lt"/>
              </a:rPr>
              <a:t>library and choose your slide type (Full image or Image and Footer). Lastly, select the color that you would like to use for your Connecting Path. You can then choose any of the options from the library.</a:t>
            </a:r>
            <a:endParaRPr lang="nl-NL" sz="1600" noProof="0" dirty="0">
              <a:solidFill>
                <a:schemeClr val="tx1"/>
              </a:solidFill>
              <a:latin typeface="+mj-lt"/>
            </a:endParaRPr>
          </a:p>
        </p:txBody>
      </p:sp>
      <p:sp>
        <p:nvSpPr>
          <p:cNvPr id="34" name="Rectangle 33">
            <a:extLst>
              <a:ext uri="{FF2B5EF4-FFF2-40B4-BE49-F238E27FC236}">
                <a16:creationId xmlns:a16="http://schemas.microsoft.com/office/drawing/2014/main" id="{20F1F5DA-DF7C-4A8C-AEC8-1FD7926E9733}"/>
              </a:ext>
            </a:extLst>
          </p:cNvPr>
          <p:cNvSpPr/>
          <p:nvPr userDrawn="1"/>
        </p:nvSpPr>
        <p:spPr>
          <a:xfrm>
            <a:off x="4425162" y="6263176"/>
            <a:ext cx="4636203" cy="470850"/>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200" noProof="0" dirty="0">
                <a:solidFill>
                  <a:srgbClr val="FF6700"/>
                </a:solidFill>
                <a:latin typeface="+mj-lt"/>
              </a:rPr>
              <a:t>*</a:t>
            </a:r>
            <a:r>
              <a:rPr lang="nl-NL" sz="1200" noProof="0" dirty="0">
                <a:solidFill>
                  <a:schemeClr val="tx1"/>
                </a:solidFill>
                <a:latin typeface="+mj-lt"/>
              </a:rPr>
              <a:t>Note: If the Connecting Path is already part of the template, right-click outside of the slide and choose “Format Background” instead.</a:t>
            </a:r>
            <a:endParaRPr lang="nl-NL"/>
          </a:p>
        </p:txBody>
      </p:sp>
      <p:grpSp>
        <p:nvGrpSpPr>
          <p:cNvPr id="9" name="Group 8">
            <a:extLst>
              <a:ext uri="{FF2B5EF4-FFF2-40B4-BE49-F238E27FC236}">
                <a16:creationId xmlns:a16="http://schemas.microsoft.com/office/drawing/2014/main" id="{8F6409B9-F75E-4CCC-AA5A-0B1E66A43BE3}"/>
              </a:ext>
            </a:extLst>
          </p:cNvPr>
          <p:cNvGrpSpPr/>
          <p:nvPr userDrawn="1"/>
        </p:nvGrpSpPr>
        <p:grpSpPr>
          <a:xfrm rot="10800000">
            <a:off x="609340" y="4321299"/>
            <a:ext cx="3345311" cy="722818"/>
            <a:chOff x="609340" y="4321299"/>
            <a:chExt cx="3345311" cy="722818"/>
          </a:xfrm>
        </p:grpSpPr>
        <p:sp>
          <p:nvSpPr>
            <p:cNvPr id="51" name="Rectangle 50">
              <a:extLst>
                <a:ext uri="{FF2B5EF4-FFF2-40B4-BE49-F238E27FC236}">
                  <a16:creationId xmlns:a16="http://schemas.microsoft.com/office/drawing/2014/main" id="{ED360580-0846-4B36-99F1-39935C7C9834}"/>
                </a:ext>
              </a:extLst>
            </p:cNvPr>
            <p:cNvSpPr/>
            <p:nvPr userDrawn="1"/>
          </p:nvSpPr>
          <p:spPr>
            <a:xfrm rot="5400000">
              <a:off x="2359505" y="4324203"/>
              <a:ext cx="719957" cy="71987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noProof="0"/>
            </a:p>
          </p:txBody>
        </p:sp>
        <p:sp>
          <p:nvSpPr>
            <p:cNvPr id="52" name="Freeform: Shape 51">
              <a:extLst>
                <a:ext uri="{FF2B5EF4-FFF2-40B4-BE49-F238E27FC236}">
                  <a16:creationId xmlns:a16="http://schemas.microsoft.com/office/drawing/2014/main" id="{86E8145A-8CCA-4B81-800F-A7136902981F}"/>
                </a:ext>
              </a:extLst>
            </p:cNvPr>
            <p:cNvSpPr/>
            <p:nvPr userDrawn="1"/>
          </p:nvSpPr>
          <p:spPr>
            <a:xfrm rot="5400000">
              <a:off x="2359634" y="4324160"/>
              <a:ext cx="719957" cy="719871"/>
            </a:xfrm>
            <a:custGeom>
              <a:avLst/>
              <a:gdLst>
                <a:gd name="connsiteX0" fmla="*/ 383126 w 1462397"/>
                <a:gd name="connsiteY0" fmla="*/ 0 h 654424"/>
                <a:gd name="connsiteX1" fmla="*/ 1462397 w 1462397"/>
                <a:gd name="connsiteY1" fmla="*/ 0 h 654424"/>
                <a:gd name="connsiteX2" fmla="*/ 1462397 w 1462397"/>
                <a:gd name="connsiteY2" fmla="*/ 654424 h 654424"/>
                <a:gd name="connsiteX3" fmla="*/ 491119 w 1462397"/>
                <a:gd name="connsiteY3" fmla="*/ 654424 h 654424"/>
                <a:gd name="connsiteX4" fmla="*/ 486830 w 1462397"/>
                <a:gd name="connsiteY4" fmla="*/ 644855 h 654424"/>
                <a:gd name="connsiteX5" fmla="*/ 374583 w 1462397"/>
                <a:gd name="connsiteY5" fmla="*/ 107818 h 654424"/>
                <a:gd name="connsiteX6" fmla="*/ 0 w 1462397"/>
                <a:gd name="connsiteY6" fmla="*/ 0 h 654424"/>
                <a:gd name="connsiteX7" fmla="*/ 370536 w 1462397"/>
                <a:gd name="connsiteY7" fmla="*/ 0 h 654424"/>
                <a:gd name="connsiteX8" fmla="*/ 361984 w 1462397"/>
                <a:gd name="connsiteY8" fmla="*/ 106710 h 654424"/>
                <a:gd name="connsiteX9" fmla="*/ 474945 w 1462397"/>
                <a:gd name="connsiteY9" fmla="*/ 649096 h 654424"/>
                <a:gd name="connsiteX10" fmla="*/ 477332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383126" y="0"/>
                  </a:moveTo>
                  <a:lnTo>
                    <a:pt x="1462397" y="0"/>
                  </a:lnTo>
                  <a:lnTo>
                    <a:pt x="1462397" y="654424"/>
                  </a:lnTo>
                  <a:lnTo>
                    <a:pt x="491119" y="654424"/>
                  </a:lnTo>
                  <a:lnTo>
                    <a:pt x="486830" y="644855"/>
                  </a:lnTo>
                  <a:cubicBezTo>
                    <a:pt x="409273" y="452629"/>
                    <a:pt x="371816" y="273213"/>
                    <a:pt x="374583" y="107818"/>
                  </a:cubicBezTo>
                  <a:close/>
                  <a:moveTo>
                    <a:pt x="0" y="0"/>
                  </a:moveTo>
                  <a:lnTo>
                    <a:pt x="370536" y="0"/>
                  </a:lnTo>
                  <a:lnTo>
                    <a:pt x="361984" y="106710"/>
                  </a:lnTo>
                  <a:cubicBezTo>
                    <a:pt x="359032" y="273903"/>
                    <a:pt x="396726" y="455115"/>
                    <a:pt x="474945" y="649096"/>
                  </a:cubicBezTo>
                  <a:lnTo>
                    <a:pt x="477332" y="654424"/>
                  </a:lnTo>
                  <a:lnTo>
                    <a:pt x="0" y="654424"/>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nl-NL" noProof="0" dirty="0"/>
            </a:p>
          </p:txBody>
        </p:sp>
        <p:sp>
          <p:nvSpPr>
            <p:cNvPr id="53" name="Rectangle 52">
              <a:extLst>
                <a:ext uri="{FF2B5EF4-FFF2-40B4-BE49-F238E27FC236}">
                  <a16:creationId xmlns:a16="http://schemas.microsoft.com/office/drawing/2014/main" id="{C715BD44-001E-4A40-AF7A-DDED75F63A89}"/>
                </a:ext>
              </a:extLst>
            </p:cNvPr>
            <p:cNvSpPr/>
            <p:nvPr userDrawn="1"/>
          </p:nvSpPr>
          <p:spPr>
            <a:xfrm rot="5400000">
              <a:off x="3234737" y="4321385"/>
              <a:ext cx="719957" cy="71987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noProof="0"/>
            </a:p>
          </p:txBody>
        </p:sp>
        <p:sp>
          <p:nvSpPr>
            <p:cNvPr id="54" name="Freeform: Shape 53">
              <a:extLst>
                <a:ext uri="{FF2B5EF4-FFF2-40B4-BE49-F238E27FC236}">
                  <a16:creationId xmlns:a16="http://schemas.microsoft.com/office/drawing/2014/main" id="{F626FEA4-9513-4849-AB95-92003250005F}"/>
                </a:ext>
              </a:extLst>
            </p:cNvPr>
            <p:cNvSpPr/>
            <p:nvPr userDrawn="1"/>
          </p:nvSpPr>
          <p:spPr>
            <a:xfrm rot="5400000">
              <a:off x="3234608" y="4321342"/>
              <a:ext cx="719957" cy="719871"/>
            </a:xfrm>
            <a:custGeom>
              <a:avLst/>
              <a:gdLst>
                <a:gd name="connsiteX0" fmla="*/ 979395 w 1462397"/>
                <a:gd name="connsiteY0" fmla="*/ 0 h 654424"/>
                <a:gd name="connsiteX1" fmla="*/ 1462397 w 1462397"/>
                <a:gd name="connsiteY1" fmla="*/ 0 h 654424"/>
                <a:gd name="connsiteX2" fmla="*/ 1462397 w 1462397"/>
                <a:gd name="connsiteY2" fmla="*/ 654424 h 654424"/>
                <a:gd name="connsiteX3" fmla="*/ 402557 w 1462397"/>
                <a:gd name="connsiteY3" fmla="*/ 654424 h 654424"/>
                <a:gd name="connsiteX4" fmla="*/ 408917 w 1462397"/>
                <a:gd name="connsiteY4" fmla="*/ 624567 h 654424"/>
                <a:gd name="connsiteX5" fmla="*/ 448740 w 1462397"/>
                <a:gd name="connsiteY5" fmla="*/ 514024 h 654424"/>
                <a:gd name="connsiteX6" fmla="*/ 857242 w 1462397"/>
                <a:gd name="connsiteY6" fmla="*/ 66091 h 654424"/>
                <a:gd name="connsiteX7" fmla="*/ 959406 w 1462397"/>
                <a:gd name="connsiteY7" fmla="*/ 9162 h 654424"/>
                <a:gd name="connsiteX8" fmla="*/ 0 w 1462397"/>
                <a:gd name="connsiteY8" fmla="*/ 0 h 654424"/>
                <a:gd name="connsiteX9" fmla="*/ 950177 w 1462397"/>
                <a:gd name="connsiteY9" fmla="*/ 0 h 654424"/>
                <a:gd name="connsiteX10" fmla="*/ 850941 w 1462397"/>
                <a:gd name="connsiteY10" fmla="*/ 55242 h 654424"/>
                <a:gd name="connsiteX11" fmla="*/ 437266 w 1462397"/>
                <a:gd name="connsiteY11" fmla="*/ 508892 h 654424"/>
                <a:gd name="connsiteX12" fmla="*/ 396911 w 1462397"/>
                <a:gd name="connsiteY12" fmla="*/ 620770 h 654424"/>
                <a:gd name="connsiteX13" fmla="*/ 389717 w 1462397"/>
                <a:gd name="connsiteY13" fmla="*/ 654424 h 654424"/>
                <a:gd name="connsiteX14" fmla="*/ 0 w 1462397"/>
                <a:gd name="connsiteY14"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2397" h="654424">
                  <a:moveTo>
                    <a:pt x="979395" y="0"/>
                  </a:moveTo>
                  <a:lnTo>
                    <a:pt x="1462397" y="0"/>
                  </a:lnTo>
                  <a:lnTo>
                    <a:pt x="1462397" y="654424"/>
                  </a:lnTo>
                  <a:lnTo>
                    <a:pt x="402557" y="654424"/>
                  </a:lnTo>
                  <a:lnTo>
                    <a:pt x="408917" y="624567"/>
                  </a:lnTo>
                  <a:cubicBezTo>
                    <a:pt x="419673" y="586799"/>
                    <a:pt x="432946" y="549945"/>
                    <a:pt x="448740" y="514024"/>
                  </a:cubicBezTo>
                  <a:cubicBezTo>
                    <a:pt x="546505" y="291747"/>
                    <a:pt x="724844" y="147750"/>
                    <a:pt x="857242" y="66091"/>
                  </a:cubicBezTo>
                  <a:cubicBezTo>
                    <a:pt x="893158" y="43934"/>
                    <a:pt x="927730" y="25042"/>
                    <a:pt x="959406" y="9162"/>
                  </a:cubicBezTo>
                  <a:close/>
                  <a:moveTo>
                    <a:pt x="0" y="0"/>
                  </a:moveTo>
                  <a:lnTo>
                    <a:pt x="950177" y="0"/>
                  </a:lnTo>
                  <a:lnTo>
                    <a:pt x="850941" y="55242"/>
                  </a:lnTo>
                  <a:cubicBezTo>
                    <a:pt x="716832" y="137819"/>
                    <a:pt x="536366" y="283569"/>
                    <a:pt x="437266" y="508892"/>
                  </a:cubicBezTo>
                  <a:cubicBezTo>
                    <a:pt x="421269" y="545256"/>
                    <a:pt x="407818" y="582556"/>
                    <a:pt x="396911" y="620770"/>
                  </a:cubicBezTo>
                  <a:lnTo>
                    <a:pt x="389717" y="654424"/>
                  </a:lnTo>
                  <a:lnTo>
                    <a:pt x="0" y="654424"/>
                  </a:ln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nl-NL" noProof="0"/>
            </a:p>
          </p:txBody>
        </p:sp>
        <p:sp>
          <p:nvSpPr>
            <p:cNvPr id="55" name="Rectangle 54">
              <a:extLst>
                <a:ext uri="{FF2B5EF4-FFF2-40B4-BE49-F238E27FC236}">
                  <a16:creationId xmlns:a16="http://schemas.microsoft.com/office/drawing/2014/main" id="{92F2368D-34E9-455A-BD4C-619BB8339809}"/>
                </a:ext>
              </a:extLst>
            </p:cNvPr>
            <p:cNvSpPr/>
            <p:nvPr userDrawn="1"/>
          </p:nvSpPr>
          <p:spPr>
            <a:xfrm rot="5400000">
              <a:off x="613582" y="4326923"/>
              <a:ext cx="718617" cy="7129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noProof="0"/>
            </a:p>
          </p:txBody>
        </p:sp>
        <p:sp>
          <p:nvSpPr>
            <p:cNvPr id="56" name="Freeform: Shape 55">
              <a:extLst>
                <a:ext uri="{FF2B5EF4-FFF2-40B4-BE49-F238E27FC236}">
                  <a16:creationId xmlns:a16="http://schemas.microsoft.com/office/drawing/2014/main" id="{8A0DDE7F-CBE3-4039-8725-BC5929631D10}"/>
                </a:ext>
              </a:extLst>
            </p:cNvPr>
            <p:cNvSpPr/>
            <p:nvPr userDrawn="1"/>
          </p:nvSpPr>
          <p:spPr>
            <a:xfrm rot="5400000">
              <a:off x="606481" y="4325540"/>
              <a:ext cx="718617" cy="712900"/>
            </a:xfrm>
            <a:custGeom>
              <a:avLst/>
              <a:gdLst>
                <a:gd name="connsiteX0" fmla="*/ 762129 w 1462397"/>
                <a:gd name="connsiteY0" fmla="*/ 0 h 654424"/>
                <a:gd name="connsiteX1" fmla="*/ 1462397 w 1462397"/>
                <a:gd name="connsiteY1" fmla="*/ 0 h 654424"/>
                <a:gd name="connsiteX2" fmla="*/ 1462397 w 1462397"/>
                <a:gd name="connsiteY2" fmla="*/ 654424 h 654424"/>
                <a:gd name="connsiteX3" fmla="*/ 537623 w 1462397"/>
                <a:gd name="connsiteY3" fmla="*/ 654424 h 654424"/>
                <a:gd name="connsiteX4" fmla="*/ 540648 w 1462397"/>
                <a:gd name="connsiteY4" fmla="*/ 651387 h 654424"/>
                <a:gd name="connsiteX5" fmla="*/ 661225 w 1462397"/>
                <a:gd name="connsiteY5" fmla="*/ 478421 h 654424"/>
                <a:gd name="connsiteX6" fmla="*/ 759956 w 1462397"/>
                <a:gd name="connsiteY6" fmla="*/ 126565 h 654424"/>
                <a:gd name="connsiteX7" fmla="*/ 0 w 1462397"/>
                <a:gd name="connsiteY7" fmla="*/ 0 h 654424"/>
                <a:gd name="connsiteX8" fmla="*/ 748209 w 1462397"/>
                <a:gd name="connsiteY8" fmla="*/ 0 h 654424"/>
                <a:gd name="connsiteX9" fmla="*/ 750488 w 1462397"/>
                <a:gd name="connsiteY9" fmla="*/ 84030 h 654424"/>
                <a:gd name="connsiteX10" fmla="*/ 650042 w 1462397"/>
                <a:gd name="connsiteY10" fmla="*/ 472580 h 654424"/>
                <a:gd name="connsiteX11" fmla="*/ 531143 w 1462397"/>
                <a:gd name="connsiteY11" fmla="*/ 643114 h 654424"/>
                <a:gd name="connsiteX12" fmla="*/ 519874 w 1462397"/>
                <a:gd name="connsiteY12" fmla="*/ 654424 h 654424"/>
                <a:gd name="connsiteX13" fmla="*/ 0 w 1462397"/>
                <a:gd name="connsiteY13"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2397" h="654424">
                  <a:moveTo>
                    <a:pt x="762129" y="0"/>
                  </a:moveTo>
                  <a:lnTo>
                    <a:pt x="1462397" y="0"/>
                  </a:lnTo>
                  <a:lnTo>
                    <a:pt x="1462397" y="654424"/>
                  </a:lnTo>
                  <a:lnTo>
                    <a:pt x="537623" y="654424"/>
                  </a:lnTo>
                  <a:lnTo>
                    <a:pt x="540648" y="651387"/>
                  </a:lnTo>
                  <a:cubicBezTo>
                    <a:pt x="584625" y="602361"/>
                    <a:pt x="626289" y="545016"/>
                    <a:pt x="661225" y="478421"/>
                  </a:cubicBezTo>
                  <a:cubicBezTo>
                    <a:pt x="716961" y="372143"/>
                    <a:pt x="750000" y="254225"/>
                    <a:pt x="759956" y="126565"/>
                  </a:cubicBezTo>
                  <a:close/>
                  <a:moveTo>
                    <a:pt x="0" y="0"/>
                  </a:moveTo>
                  <a:lnTo>
                    <a:pt x="748209" y="0"/>
                  </a:lnTo>
                  <a:lnTo>
                    <a:pt x="750488" y="84030"/>
                  </a:lnTo>
                  <a:cubicBezTo>
                    <a:pt x="745080" y="225505"/>
                    <a:pt x="711614" y="355224"/>
                    <a:pt x="650042" y="472580"/>
                  </a:cubicBezTo>
                  <a:cubicBezTo>
                    <a:pt x="615597" y="538236"/>
                    <a:pt x="574512" y="594775"/>
                    <a:pt x="531143" y="643114"/>
                  </a:cubicBezTo>
                  <a:lnTo>
                    <a:pt x="519874" y="654424"/>
                  </a:lnTo>
                  <a:lnTo>
                    <a:pt x="0" y="65442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noProof="0"/>
            </a:p>
          </p:txBody>
        </p:sp>
        <p:sp>
          <p:nvSpPr>
            <p:cNvPr id="57" name="Rectangle 56">
              <a:extLst>
                <a:ext uri="{FF2B5EF4-FFF2-40B4-BE49-F238E27FC236}">
                  <a16:creationId xmlns:a16="http://schemas.microsoft.com/office/drawing/2014/main" id="{1A02F001-2840-45AB-9F47-F0D1011E3168}"/>
                </a:ext>
              </a:extLst>
            </p:cNvPr>
            <p:cNvSpPr/>
            <p:nvPr userDrawn="1"/>
          </p:nvSpPr>
          <p:spPr>
            <a:xfrm rot="5400000">
              <a:off x="1485135" y="4323373"/>
              <a:ext cx="718617"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a:p>
          </p:txBody>
        </p:sp>
        <p:sp>
          <p:nvSpPr>
            <p:cNvPr id="58" name="Freeform: Shape 57">
              <a:extLst>
                <a:ext uri="{FF2B5EF4-FFF2-40B4-BE49-F238E27FC236}">
                  <a16:creationId xmlns:a16="http://schemas.microsoft.com/office/drawing/2014/main" id="{0C2F15E5-DBFE-484D-9725-52B0691C207B}"/>
                </a:ext>
              </a:extLst>
            </p:cNvPr>
            <p:cNvSpPr/>
            <p:nvPr userDrawn="1"/>
          </p:nvSpPr>
          <p:spPr>
            <a:xfrm rot="5400000">
              <a:off x="1485135" y="4321991"/>
              <a:ext cx="718617" cy="720000"/>
            </a:xfrm>
            <a:custGeom>
              <a:avLst/>
              <a:gdLst>
                <a:gd name="connsiteX0" fmla="*/ 538711 w 1462397"/>
                <a:gd name="connsiteY0" fmla="*/ 0 h 654424"/>
                <a:gd name="connsiteX1" fmla="*/ 1462397 w 1462397"/>
                <a:gd name="connsiteY1" fmla="*/ 0 h 654424"/>
                <a:gd name="connsiteX2" fmla="*/ 1462397 w 1462397"/>
                <a:gd name="connsiteY2" fmla="*/ 654424 h 654424"/>
                <a:gd name="connsiteX3" fmla="*/ 751190 w 1462397"/>
                <a:gd name="connsiteY3" fmla="*/ 654424 h 654424"/>
                <a:gd name="connsiteX4" fmla="*/ 744223 w 1462397"/>
                <a:gd name="connsiteY4" fmla="*/ 589752 h 654424"/>
                <a:gd name="connsiteX5" fmla="*/ 555240 w 1462397"/>
                <a:gd name="connsiteY5" fmla="*/ 36879 h 654424"/>
                <a:gd name="connsiteX6" fmla="*/ 0 w 1462397"/>
                <a:gd name="connsiteY6" fmla="*/ 0 h 654424"/>
                <a:gd name="connsiteX7" fmla="*/ 524918 w 1462397"/>
                <a:gd name="connsiteY7" fmla="*/ 0 h 654424"/>
                <a:gd name="connsiteX8" fmla="*/ 543932 w 1462397"/>
                <a:gd name="connsiteY8" fmla="*/ 42429 h 654424"/>
                <a:gd name="connsiteX9" fmla="*/ 723907 w 1462397"/>
                <a:gd name="connsiteY9" fmla="*/ 546514 h 654424"/>
                <a:gd name="connsiteX10" fmla="*/ 739866 w 1462397"/>
                <a:gd name="connsiteY10" fmla="*/ 654424 h 654424"/>
                <a:gd name="connsiteX11" fmla="*/ 0 w 1462397"/>
                <a:gd name="connsiteY11" fmla="*/ 654424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2397" h="654424">
                  <a:moveTo>
                    <a:pt x="538711" y="0"/>
                  </a:moveTo>
                  <a:lnTo>
                    <a:pt x="1462397" y="0"/>
                  </a:lnTo>
                  <a:lnTo>
                    <a:pt x="1462397" y="654424"/>
                  </a:lnTo>
                  <a:lnTo>
                    <a:pt x="751190" y="654424"/>
                  </a:lnTo>
                  <a:lnTo>
                    <a:pt x="744223" y="589752"/>
                  </a:lnTo>
                  <a:cubicBezTo>
                    <a:pt x="714898" y="418183"/>
                    <a:pt x="651627" y="232941"/>
                    <a:pt x="555240" y="36879"/>
                  </a:cubicBezTo>
                  <a:close/>
                  <a:moveTo>
                    <a:pt x="0" y="0"/>
                  </a:moveTo>
                  <a:lnTo>
                    <a:pt x="524918" y="0"/>
                  </a:lnTo>
                  <a:lnTo>
                    <a:pt x="543932" y="42429"/>
                  </a:lnTo>
                  <a:cubicBezTo>
                    <a:pt x="631917" y="221404"/>
                    <a:pt x="691925" y="389635"/>
                    <a:pt x="723907" y="546514"/>
                  </a:cubicBezTo>
                  <a:lnTo>
                    <a:pt x="739866" y="654424"/>
                  </a:lnTo>
                  <a:lnTo>
                    <a:pt x="0" y="654424"/>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nl-NL" noProof="0"/>
            </a:p>
          </p:txBody>
        </p:sp>
      </p:grpSp>
      <p:sp>
        <p:nvSpPr>
          <p:cNvPr id="14" name="Rectangle 13">
            <a:extLst>
              <a:ext uri="{FF2B5EF4-FFF2-40B4-BE49-F238E27FC236}">
                <a16:creationId xmlns:a16="http://schemas.microsoft.com/office/drawing/2014/main" id="{C5375511-8346-4AAD-B3C3-D1D9E9225759}"/>
              </a:ext>
            </a:extLst>
          </p:cNvPr>
          <p:cNvSpPr/>
          <p:nvPr userDrawn="1"/>
        </p:nvSpPr>
        <p:spPr>
          <a:xfrm>
            <a:off x="6096000" y="3067136"/>
            <a:ext cx="993648" cy="6697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6709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mplate Guide 2/2">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3199449A-0573-4F8C-908D-1C72B1F005AF}"/>
              </a:ext>
            </a:extLst>
          </p:cNvPr>
          <p:cNvSpPr/>
          <p:nvPr userDrawn="1"/>
        </p:nvSpPr>
        <p:spPr>
          <a:xfrm>
            <a:off x="609600" y="585787"/>
            <a:ext cx="10945792" cy="640585"/>
          </a:xfrm>
          <a:prstGeom prst="rect">
            <a:avLst/>
          </a:prstGeom>
        </p:spPr>
        <p:txBody>
          <a:bodyPr vert="horz" lIns="0" tIns="0" rIns="0" bIns="0" rtlCol="0" anchor="t" anchorCtr="0">
            <a:noAutofit/>
          </a:bodyPr>
          <a:lstStyle/>
          <a:p>
            <a:pPr lvl="0">
              <a:lnSpc>
                <a:spcPct val="90000"/>
              </a:lnSpc>
              <a:spcBef>
                <a:spcPct val="0"/>
              </a:spcBef>
              <a:buNone/>
            </a:pPr>
            <a:r>
              <a:rPr lang="nl-NL" sz="4800" dirty="0">
                <a:solidFill>
                  <a:schemeClr val="accent1"/>
                </a:solidFill>
                <a:latin typeface="+mj-lt"/>
                <a:ea typeface="+mj-ea"/>
                <a:cs typeface="+mj-cs"/>
              </a:rPr>
              <a:t>Template Guide</a:t>
            </a:r>
          </a:p>
        </p:txBody>
      </p:sp>
      <p:sp>
        <p:nvSpPr>
          <p:cNvPr id="75" name="Rectangle 74">
            <a:extLst>
              <a:ext uri="{FF2B5EF4-FFF2-40B4-BE49-F238E27FC236}">
                <a16:creationId xmlns:a16="http://schemas.microsoft.com/office/drawing/2014/main" id="{58F9B36E-BE37-4A81-A079-B8B9CAE5B33F}"/>
              </a:ext>
            </a:extLst>
          </p:cNvPr>
          <p:cNvSpPr/>
          <p:nvPr userDrawn="1"/>
        </p:nvSpPr>
        <p:spPr>
          <a:xfrm>
            <a:off x="609600" y="1226373"/>
            <a:ext cx="10945792" cy="477968"/>
          </a:xfrm>
          <a:prstGeom prst="rect">
            <a:avLst/>
          </a:prstGeom>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2400" dirty="0">
                <a:solidFill>
                  <a:srgbClr val="000060"/>
                </a:solidFill>
              </a:rPr>
              <a:t>Working with the Rabobank PowerPoint template</a:t>
            </a:r>
          </a:p>
        </p:txBody>
      </p:sp>
      <p:sp>
        <p:nvSpPr>
          <p:cNvPr id="105" name="Rectangle 104">
            <a:extLst>
              <a:ext uri="{FF2B5EF4-FFF2-40B4-BE49-F238E27FC236}">
                <a16:creationId xmlns:a16="http://schemas.microsoft.com/office/drawing/2014/main" id="{BA967497-5949-4233-890F-D8C202C1519E}"/>
              </a:ext>
            </a:extLst>
          </p:cNvPr>
          <p:cNvSpPr/>
          <p:nvPr userDrawn="1"/>
        </p:nvSpPr>
        <p:spPr>
          <a:xfrm>
            <a:off x="609600" y="1812159"/>
            <a:ext cx="5291998"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800" dirty="0">
                <a:solidFill>
                  <a:schemeClr val="accent1"/>
                </a:solidFill>
                <a:latin typeface="+mj-lt"/>
              </a:rPr>
              <a:t>Scaling Connecting Paths</a:t>
            </a:r>
          </a:p>
        </p:txBody>
      </p:sp>
      <p:sp>
        <p:nvSpPr>
          <p:cNvPr id="106" name="Rectangle 105">
            <a:extLst>
              <a:ext uri="{FF2B5EF4-FFF2-40B4-BE49-F238E27FC236}">
                <a16:creationId xmlns:a16="http://schemas.microsoft.com/office/drawing/2014/main" id="{3047304F-12F2-4CA5-9BD9-B30297B893EB}"/>
              </a:ext>
            </a:extLst>
          </p:cNvPr>
          <p:cNvSpPr/>
          <p:nvPr userDrawn="1"/>
        </p:nvSpPr>
        <p:spPr>
          <a:xfrm>
            <a:off x="609600" y="2169917"/>
            <a:ext cx="5291998" cy="1640241"/>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To scale a Connecting Path, first select the path and then drag any of the corners.</a:t>
            </a:r>
            <a:endParaRPr lang="nl-NL"/>
          </a:p>
        </p:txBody>
      </p:sp>
      <p:pic>
        <p:nvPicPr>
          <p:cNvPr id="115" name="Picture 114" descr="Diagram&#10;&#10;Description automatically generated with medium confidence">
            <a:extLst>
              <a:ext uri="{FF2B5EF4-FFF2-40B4-BE49-F238E27FC236}">
                <a16:creationId xmlns:a16="http://schemas.microsoft.com/office/drawing/2014/main" id="{B3BA693E-F661-4745-959D-107915DEFF42}"/>
              </a:ext>
            </a:extLst>
          </p:cNvPr>
          <p:cNvPicPr>
            <a:picLocks noChangeAspect="1"/>
          </p:cNvPicPr>
          <p:nvPr userDrawn="1"/>
        </p:nvPicPr>
        <p:blipFill>
          <a:blip r:embed="rId2"/>
          <a:stretch>
            <a:fillRect/>
          </a:stretch>
        </p:blipFill>
        <p:spPr>
          <a:xfrm>
            <a:off x="609598" y="2916628"/>
            <a:ext cx="1761502" cy="1309577"/>
          </a:xfrm>
          <a:prstGeom prst="rect">
            <a:avLst/>
          </a:prstGeom>
        </p:spPr>
      </p:pic>
      <p:sp>
        <p:nvSpPr>
          <p:cNvPr id="109" name="Rectangle 108">
            <a:extLst>
              <a:ext uri="{FF2B5EF4-FFF2-40B4-BE49-F238E27FC236}">
                <a16:creationId xmlns:a16="http://schemas.microsoft.com/office/drawing/2014/main" id="{8E3CF5B3-703E-4D05-B05B-20C46D68E0BC}"/>
              </a:ext>
            </a:extLst>
          </p:cNvPr>
          <p:cNvSpPr/>
          <p:nvPr userDrawn="1"/>
        </p:nvSpPr>
        <p:spPr>
          <a:xfrm>
            <a:off x="2220582" y="3004538"/>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0" name="Rectangle 109">
            <a:extLst>
              <a:ext uri="{FF2B5EF4-FFF2-40B4-BE49-F238E27FC236}">
                <a16:creationId xmlns:a16="http://schemas.microsoft.com/office/drawing/2014/main" id="{E5F9D8A3-CEF8-4BE8-8DDE-01731871D327}"/>
              </a:ext>
            </a:extLst>
          </p:cNvPr>
          <p:cNvSpPr/>
          <p:nvPr userDrawn="1"/>
        </p:nvSpPr>
        <p:spPr>
          <a:xfrm>
            <a:off x="2220582" y="4037094"/>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1" name="Rectangle 110">
            <a:extLst>
              <a:ext uri="{FF2B5EF4-FFF2-40B4-BE49-F238E27FC236}">
                <a16:creationId xmlns:a16="http://schemas.microsoft.com/office/drawing/2014/main" id="{071107C9-4A21-4A33-A441-DF1A98722335}"/>
              </a:ext>
            </a:extLst>
          </p:cNvPr>
          <p:cNvSpPr/>
          <p:nvPr userDrawn="1"/>
        </p:nvSpPr>
        <p:spPr>
          <a:xfrm>
            <a:off x="714970" y="3004538"/>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Rectangle 111">
            <a:extLst>
              <a:ext uri="{FF2B5EF4-FFF2-40B4-BE49-F238E27FC236}">
                <a16:creationId xmlns:a16="http://schemas.microsoft.com/office/drawing/2014/main" id="{6B0996AE-C8B9-42BC-B6A3-1A23182805B1}"/>
              </a:ext>
            </a:extLst>
          </p:cNvPr>
          <p:cNvSpPr/>
          <p:nvPr userDrawn="1"/>
        </p:nvSpPr>
        <p:spPr>
          <a:xfrm>
            <a:off x="714970" y="4037094"/>
            <a:ext cx="78922" cy="789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8" name="Picture 117" descr="Diagram&#10;&#10;Description automatically generated with medium confidence">
            <a:extLst>
              <a:ext uri="{FF2B5EF4-FFF2-40B4-BE49-F238E27FC236}">
                <a16:creationId xmlns:a16="http://schemas.microsoft.com/office/drawing/2014/main" id="{E2B62AAD-E713-4E0D-B0D2-94D12491C7EB}"/>
              </a:ext>
            </a:extLst>
          </p:cNvPr>
          <p:cNvPicPr>
            <a:picLocks noChangeAspect="1"/>
          </p:cNvPicPr>
          <p:nvPr userDrawn="1"/>
        </p:nvPicPr>
        <p:blipFill>
          <a:blip r:embed="rId2"/>
          <a:stretch>
            <a:fillRect/>
          </a:stretch>
        </p:blipFill>
        <p:spPr>
          <a:xfrm>
            <a:off x="2476469" y="2916628"/>
            <a:ext cx="3425129" cy="2546391"/>
          </a:xfrm>
          <a:prstGeom prst="rect">
            <a:avLst/>
          </a:prstGeom>
        </p:spPr>
      </p:pic>
      <p:sp>
        <p:nvSpPr>
          <p:cNvPr id="119" name="Rectangle 118">
            <a:extLst>
              <a:ext uri="{FF2B5EF4-FFF2-40B4-BE49-F238E27FC236}">
                <a16:creationId xmlns:a16="http://schemas.microsoft.com/office/drawing/2014/main" id="{EEFBE6C6-EC92-4404-B5E5-7996BFCC0F9C}"/>
              </a:ext>
            </a:extLst>
          </p:cNvPr>
          <p:cNvSpPr/>
          <p:nvPr userDrawn="1"/>
        </p:nvSpPr>
        <p:spPr>
          <a:xfrm>
            <a:off x="5608926" y="3087564"/>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0" name="Rectangle 119">
            <a:extLst>
              <a:ext uri="{FF2B5EF4-FFF2-40B4-BE49-F238E27FC236}">
                <a16:creationId xmlns:a16="http://schemas.microsoft.com/office/drawing/2014/main" id="{9DBEBD47-D8D2-4062-B196-FCF5EE20EF54}"/>
              </a:ext>
            </a:extLst>
          </p:cNvPr>
          <p:cNvSpPr/>
          <p:nvPr userDrawn="1"/>
        </p:nvSpPr>
        <p:spPr>
          <a:xfrm>
            <a:off x="5608926" y="5095305"/>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1" name="Rectangle 120">
            <a:extLst>
              <a:ext uri="{FF2B5EF4-FFF2-40B4-BE49-F238E27FC236}">
                <a16:creationId xmlns:a16="http://schemas.microsoft.com/office/drawing/2014/main" id="{342327B0-59A8-45EF-97CF-3243C67B33A6}"/>
              </a:ext>
            </a:extLst>
          </p:cNvPr>
          <p:cNvSpPr/>
          <p:nvPr userDrawn="1"/>
        </p:nvSpPr>
        <p:spPr>
          <a:xfrm>
            <a:off x="2681357" y="3087564"/>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2" name="Rectangle 121">
            <a:extLst>
              <a:ext uri="{FF2B5EF4-FFF2-40B4-BE49-F238E27FC236}">
                <a16:creationId xmlns:a16="http://schemas.microsoft.com/office/drawing/2014/main" id="{5B7583D1-74B6-45D9-87E0-E54BD4D65BDB}"/>
              </a:ext>
            </a:extLst>
          </p:cNvPr>
          <p:cNvSpPr/>
          <p:nvPr userDrawn="1"/>
        </p:nvSpPr>
        <p:spPr>
          <a:xfrm>
            <a:off x="2681357" y="5095305"/>
            <a:ext cx="153459" cy="15345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35" name="Straight Arrow Connector 134">
            <a:extLst>
              <a:ext uri="{FF2B5EF4-FFF2-40B4-BE49-F238E27FC236}">
                <a16:creationId xmlns:a16="http://schemas.microsoft.com/office/drawing/2014/main" id="{235A6787-7B64-49B7-B752-747D8FB3DE6F}"/>
              </a:ext>
            </a:extLst>
          </p:cNvPr>
          <p:cNvCxnSpPr>
            <a:cxnSpLocks/>
          </p:cNvCxnSpPr>
          <p:nvPr userDrawn="1"/>
        </p:nvCxnSpPr>
        <p:spPr>
          <a:xfrm>
            <a:off x="2371100" y="3522572"/>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610077C5-E563-46DC-9431-F086073D83B0}"/>
              </a:ext>
            </a:extLst>
          </p:cNvPr>
          <p:cNvCxnSpPr>
            <a:cxnSpLocks/>
          </p:cNvCxnSpPr>
          <p:nvPr userDrawn="1"/>
        </p:nvCxnSpPr>
        <p:spPr>
          <a:xfrm>
            <a:off x="2371100" y="3656195"/>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E2A88167-6498-4D5B-A2E3-BEDB6E5F608B}"/>
              </a:ext>
            </a:extLst>
          </p:cNvPr>
          <p:cNvCxnSpPr>
            <a:cxnSpLocks/>
          </p:cNvCxnSpPr>
          <p:nvPr userDrawn="1"/>
        </p:nvCxnSpPr>
        <p:spPr>
          <a:xfrm>
            <a:off x="2371100" y="3783975"/>
            <a:ext cx="2584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617E37B-5C9C-47A7-BBBC-111F167CA1A3}"/>
              </a:ext>
            </a:extLst>
          </p:cNvPr>
          <p:cNvGrpSpPr/>
          <p:nvPr userDrawn="1"/>
        </p:nvGrpSpPr>
        <p:grpSpPr>
          <a:xfrm>
            <a:off x="2034998" y="2806856"/>
            <a:ext cx="450089" cy="472018"/>
            <a:chOff x="2110246" y="2781456"/>
            <a:chExt cx="473850" cy="496936"/>
          </a:xfrm>
        </p:grpSpPr>
        <p:cxnSp>
          <p:nvCxnSpPr>
            <p:cNvPr id="152" name="Straight Arrow Connector 151">
              <a:extLst>
                <a:ext uri="{FF2B5EF4-FFF2-40B4-BE49-F238E27FC236}">
                  <a16:creationId xmlns:a16="http://schemas.microsoft.com/office/drawing/2014/main" id="{66C9DBEB-7B4B-4BF7-A83B-653B11AD988B}"/>
                </a:ext>
              </a:extLst>
            </p:cNvPr>
            <p:cNvCxnSpPr/>
            <p:nvPr userDrawn="1"/>
          </p:nvCxnSpPr>
          <p:spPr>
            <a:xfrm flipV="1">
              <a:off x="2350028" y="2781456"/>
              <a:ext cx="0" cy="1505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570D5C91-8F0D-40BE-BC01-7D67F417A9A0}"/>
                </a:ext>
              </a:extLst>
            </p:cNvPr>
            <p:cNvCxnSpPr>
              <a:cxnSpLocks/>
            </p:cNvCxnSpPr>
            <p:nvPr userDrawn="1"/>
          </p:nvCxnSpPr>
          <p:spPr>
            <a:xfrm>
              <a:off x="2350028" y="3128284"/>
              <a:ext cx="0" cy="150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FBEBF7A8-B438-48ED-A3BB-21213B164798}"/>
                </a:ext>
              </a:extLst>
            </p:cNvPr>
            <p:cNvCxnSpPr/>
            <p:nvPr userDrawn="1"/>
          </p:nvCxnSpPr>
          <p:spPr>
            <a:xfrm flipV="1">
              <a:off x="2433988" y="3025219"/>
              <a:ext cx="150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479F36D-D6A2-4120-B820-399C6A267F3A}"/>
                </a:ext>
              </a:extLst>
            </p:cNvPr>
            <p:cNvCxnSpPr>
              <a:cxnSpLocks/>
            </p:cNvCxnSpPr>
            <p:nvPr userDrawn="1"/>
          </p:nvCxnSpPr>
          <p:spPr>
            <a:xfrm flipH="1">
              <a:off x="2110246" y="3031292"/>
              <a:ext cx="1501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1BA4B085-EF45-4F65-B3D8-05E7EBFF8C41}"/>
              </a:ext>
            </a:extLst>
          </p:cNvPr>
          <p:cNvSpPr/>
          <p:nvPr userDrawn="1"/>
        </p:nvSpPr>
        <p:spPr>
          <a:xfrm>
            <a:off x="6290404" y="1812159"/>
            <a:ext cx="5291998" cy="356743"/>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800" dirty="0">
                <a:solidFill>
                  <a:schemeClr val="accent1"/>
                </a:solidFill>
                <a:latin typeface="+mj-lt"/>
              </a:rPr>
              <a:t>Image overlay</a:t>
            </a:r>
          </a:p>
        </p:txBody>
      </p:sp>
      <p:sp>
        <p:nvSpPr>
          <p:cNvPr id="30" name="Rectangle 29">
            <a:extLst>
              <a:ext uri="{FF2B5EF4-FFF2-40B4-BE49-F238E27FC236}">
                <a16:creationId xmlns:a16="http://schemas.microsoft.com/office/drawing/2014/main" id="{ABDA5A87-6034-4D9F-A883-F8DED937670F}"/>
              </a:ext>
            </a:extLst>
          </p:cNvPr>
          <p:cNvSpPr/>
          <p:nvPr userDrawn="1"/>
        </p:nvSpPr>
        <p:spPr>
          <a:xfrm>
            <a:off x="6290404" y="2169918"/>
            <a:ext cx="5291998" cy="966376"/>
          </a:xfrm>
          <a:prstGeom prst="rect">
            <a:avLst/>
          </a:prstGeom>
          <a:ln>
            <a:noFill/>
          </a:ln>
        </p:spPr>
        <p:txBody>
          <a:bodyPr vert="horz" lIns="0" tIns="0" rIns="0" bIns="0" rtlCol="0">
            <a:noAutofit/>
          </a:bodyPr>
          <a:lstStyle/>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Sometimes, text on top of images might be hard to read. If this is the case, use our Rabobank image overlay.</a:t>
            </a:r>
            <a:endParaRPr lang="nl-NL"/>
          </a:p>
          <a:p>
            <a:pPr marL="0" marR="0" lvl="0" indent="0" algn="l" defTabSz="914400" rtl="0" eaLnBrk="1" fontAlgn="auto" latinLnBrk="0" hangingPunct="1">
              <a:lnSpc>
                <a:spcPct val="90000"/>
              </a:lnSpc>
              <a:spcBef>
                <a:spcPts val="600"/>
              </a:spcBef>
              <a:spcAft>
                <a:spcPts val="0"/>
              </a:spcAft>
              <a:buClr>
                <a:schemeClr val="accent1"/>
              </a:buClr>
              <a:buSzTx/>
              <a:buFont typeface="Arial" panose="020B0604020202020204" pitchFamily="34" charset="0"/>
              <a:buNone/>
              <a:tabLst/>
              <a:defRPr/>
            </a:pPr>
            <a:r>
              <a:rPr lang="nl-NL" sz="1600" noProof="0" dirty="0">
                <a:solidFill>
                  <a:schemeClr val="tx1"/>
                </a:solidFill>
                <a:latin typeface="+mj-lt"/>
              </a:rPr>
              <a:t>In the </a:t>
            </a:r>
            <a:r>
              <a:rPr lang="nl-NL" sz="1600" noProof="0" dirty="0">
                <a:solidFill>
                  <a:schemeClr val="tx1"/>
                </a:solidFill>
                <a:latin typeface="Myriad for Rabobank SBd It" panose="020B0603030403090204" pitchFamily="34" charset="0"/>
              </a:rPr>
              <a:t>Slide Elements </a:t>
            </a:r>
            <a:r>
              <a:rPr lang="nl-NL" sz="1600" noProof="0" dirty="0">
                <a:solidFill>
                  <a:schemeClr val="tx1"/>
                </a:solidFill>
                <a:latin typeface="+mj-lt"/>
              </a:rPr>
              <a:t>library, go to the </a:t>
            </a:r>
            <a:r>
              <a:rPr lang="nl-NL" sz="1600" noProof="0" dirty="0">
                <a:solidFill>
                  <a:schemeClr val="tx1"/>
                </a:solidFill>
                <a:latin typeface="Myriad for Rabobank SBd It" panose="020B0603030403090204" pitchFamily="34" charset="0"/>
              </a:rPr>
              <a:t>Image Overlays</a:t>
            </a:r>
            <a:r>
              <a:rPr lang="nl-NL" sz="1600" noProof="0" dirty="0">
                <a:solidFill>
                  <a:schemeClr val="tx1"/>
                </a:solidFill>
                <a:latin typeface="+mj-lt"/>
              </a:rPr>
              <a:t> folder. Then select the right version and add it to your slide.</a:t>
            </a:r>
            <a:endParaRPr lang="nl-NL"/>
          </a:p>
        </p:txBody>
      </p:sp>
      <p:sp>
        <p:nvSpPr>
          <p:cNvPr id="34" name="TextBox 33">
            <a:extLst>
              <a:ext uri="{FF2B5EF4-FFF2-40B4-BE49-F238E27FC236}">
                <a16:creationId xmlns:a16="http://schemas.microsoft.com/office/drawing/2014/main" id="{8B7FDA27-F1A2-4259-AA9A-FF50B7895D89}"/>
              </a:ext>
            </a:extLst>
          </p:cNvPr>
          <p:cNvSpPr txBox="1"/>
          <p:nvPr userDrawn="1"/>
        </p:nvSpPr>
        <p:spPr>
          <a:xfrm>
            <a:off x="6290404" y="4980998"/>
            <a:ext cx="5291998" cy="535531"/>
          </a:xfrm>
          <a:prstGeom prst="rect">
            <a:avLst/>
          </a:prstGeom>
          <a:noFill/>
        </p:spPr>
        <p:txBody>
          <a:bodyPr wrap="square">
            <a:spAutoFit/>
          </a:bodyPr>
          <a:lstStyle/>
          <a:p>
            <a:pPr lvl="0" indent="0">
              <a:lnSpc>
                <a:spcPct val="90000"/>
              </a:lnSpc>
              <a:spcBef>
                <a:spcPts val="600"/>
              </a:spcBef>
              <a:buClr>
                <a:schemeClr val="accent1"/>
              </a:buClr>
              <a:buFont typeface="Arial" panose="020B0604020202020204" pitchFamily="34" charset="0"/>
              <a:buNone/>
            </a:pPr>
            <a:r>
              <a:rPr lang="nl-NL" sz="1600" noProof="0" dirty="0">
                <a:solidFill>
                  <a:schemeClr val="tx1"/>
                </a:solidFill>
                <a:latin typeface="+mj-lt"/>
              </a:rPr>
              <a:t>Lastly, make sure the Image Overlay is positioned </a:t>
            </a:r>
            <a:r>
              <a:rPr lang="nl-NL" sz="1600" noProof="0" dirty="0">
                <a:solidFill>
                  <a:schemeClr val="tx1"/>
                </a:solidFill>
                <a:latin typeface="Myriad for Rabobank SBd It" panose="020B0603030403090204" pitchFamily="34" charset="0"/>
              </a:rPr>
              <a:t>behind</a:t>
            </a:r>
            <a:r>
              <a:rPr lang="nl-NL" sz="1600" noProof="0" dirty="0">
                <a:solidFill>
                  <a:schemeClr val="tx1"/>
                </a:solidFill>
                <a:latin typeface="+mj-lt"/>
              </a:rPr>
              <a:t> the text and Rabobank logo and in </a:t>
            </a:r>
            <a:r>
              <a:rPr lang="nl-NL" sz="1600" noProof="0" dirty="0">
                <a:solidFill>
                  <a:schemeClr val="tx1"/>
                </a:solidFill>
                <a:latin typeface="Myriad for Rabobank SBd It" panose="020B0603030403090204" pitchFamily="34" charset="0"/>
              </a:rPr>
              <a:t>front</a:t>
            </a:r>
            <a:r>
              <a:rPr lang="nl-NL" sz="1600" noProof="0" dirty="0">
                <a:solidFill>
                  <a:schemeClr val="tx1"/>
                </a:solidFill>
                <a:latin typeface="+mj-lt"/>
              </a:rPr>
              <a:t> of the image.</a:t>
            </a:r>
            <a:endParaRPr lang="nl-NL"/>
          </a:p>
        </p:txBody>
      </p:sp>
      <p:grpSp>
        <p:nvGrpSpPr>
          <p:cNvPr id="9" name="Group 8">
            <a:extLst>
              <a:ext uri="{FF2B5EF4-FFF2-40B4-BE49-F238E27FC236}">
                <a16:creationId xmlns:a16="http://schemas.microsoft.com/office/drawing/2014/main" id="{A8B0C843-2021-4A01-AB4C-10FD1C89AAB9}"/>
              </a:ext>
            </a:extLst>
          </p:cNvPr>
          <p:cNvGrpSpPr>
            <a:grpSpLocks noChangeAspect="1"/>
          </p:cNvGrpSpPr>
          <p:nvPr userDrawn="1"/>
        </p:nvGrpSpPr>
        <p:grpSpPr>
          <a:xfrm>
            <a:off x="6290405" y="3320573"/>
            <a:ext cx="1450014" cy="1548000"/>
            <a:chOff x="6290404" y="3522572"/>
            <a:chExt cx="1996346" cy="2131251"/>
          </a:xfrm>
        </p:grpSpPr>
        <p:pic>
          <p:nvPicPr>
            <p:cNvPr id="3" name="Picture 2">
              <a:extLst>
                <a:ext uri="{FF2B5EF4-FFF2-40B4-BE49-F238E27FC236}">
                  <a16:creationId xmlns:a16="http://schemas.microsoft.com/office/drawing/2014/main" id="{72C52AF5-6226-479C-B9F1-AA34ACD8795B}"/>
                </a:ext>
              </a:extLst>
            </p:cNvPr>
            <p:cNvPicPr>
              <a:picLocks noChangeAspect="1"/>
            </p:cNvPicPr>
            <p:nvPr userDrawn="1"/>
          </p:nvPicPr>
          <p:blipFill rotWithShape="1">
            <a:blip r:embed="rId3"/>
            <a:srcRect b="46687"/>
            <a:stretch/>
          </p:blipFill>
          <p:spPr>
            <a:xfrm>
              <a:off x="6290404" y="3522572"/>
              <a:ext cx="1996346" cy="2131251"/>
            </a:xfrm>
            <a:prstGeom prst="rect">
              <a:avLst/>
            </a:prstGeom>
            <a:ln>
              <a:solidFill>
                <a:schemeClr val="accent6"/>
              </a:solidFill>
            </a:ln>
          </p:spPr>
        </p:pic>
        <p:sp>
          <p:nvSpPr>
            <p:cNvPr id="5" name="Rectangle 4">
              <a:extLst>
                <a:ext uri="{FF2B5EF4-FFF2-40B4-BE49-F238E27FC236}">
                  <a16:creationId xmlns:a16="http://schemas.microsoft.com/office/drawing/2014/main" id="{358BB9E9-AC64-4864-B00E-85E733C11EB9}"/>
                </a:ext>
              </a:extLst>
            </p:cNvPr>
            <p:cNvSpPr/>
            <p:nvPr userDrawn="1"/>
          </p:nvSpPr>
          <p:spPr>
            <a:xfrm>
              <a:off x="6369844" y="5307807"/>
              <a:ext cx="1829611" cy="2489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nvGrpSpPr>
          <p:cNvPr id="8" name="Group 7">
            <a:extLst>
              <a:ext uri="{FF2B5EF4-FFF2-40B4-BE49-F238E27FC236}">
                <a16:creationId xmlns:a16="http://schemas.microsoft.com/office/drawing/2014/main" id="{FB3B0D2B-E8F2-481E-BA94-794158DC009F}"/>
              </a:ext>
            </a:extLst>
          </p:cNvPr>
          <p:cNvGrpSpPr>
            <a:grpSpLocks noChangeAspect="1"/>
          </p:cNvGrpSpPr>
          <p:nvPr userDrawn="1"/>
        </p:nvGrpSpPr>
        <p:grpSpPr>
          <a:xfrm>
            <a:off x="7909967" y="3320573"/>
            <a:ext cx="1450015" cy="1548000"/>
            <a:chOff x="8366190" y="3522572"/>
            <a:chExt cx="1996346" cy="2131251"/>
          </a:xfrm>
        </p:grpSpPr>
        <p:pic>
          <p:nvPicPr>
            <p:cNvPr id="7" name="Picture 6">
              <a:extLst>
                <a:ext uri="{FF2B5EF4-FFF2-40B4-BE49-F238E27FC236}">
                  <a16:creationId xmlns:a16="http://schemas.microsoft.com/office/drawing/2014/main" id="{AB7470D1-6180-4FD7-BE13-ED87F111CE76}"/>
                </a:ext>
              </a:extLst>
            </p:cNvPr>
            <p:cNvPicPr>
              <a:picLocks noChangeAspect="1"/>
            </p:cNvPicPr>
            <p:nvPr userDrawn="1"/>
          </p:nvPicPr>
          <p:blipFill rotWithShape="1">
            <a:blip r:embed="rId4"/>
            <a:srcRect b="46687"/>
            <a:stretch/>
          </p:blipFill>
          <p:spPr>
            <a:xfrm>
              <a:off x="8366190" y="3522572"/>
              <a:ext cx="1996346" cy="2131251"/>
            </a:xfrm>
            <a:prstGeom prst="rect">
              <a:avLst/>
            </a:prstGeom>
            <a:ln>
              <a:solidFill>
                <a:schemeClr val="accent6"/>
              </a:solidFill>
            </a:ln>
          </p:spPr>
        </p:pic>
        <p:sp>
          <p:nvSpPr>
            <p:cNvPr id="38" name="Rectangle 37">
              <a:extLst>
                <a:ext uri="{FF2B5EF4-FFF2-40B4-BE49-F238E27FC236}">
                  <a16:creationId xmlns:a16="http://schemas.microsoft.com/office/drawing/2014/main" id="{978C20BF-00C1-47AA-949A-6B925DDED6B7}"/>
                </a:ext>
              </a:extLst>
            </p:cNvPr>
            <p:cNvSpPr/>
            <p:nvPr userDrawn="1"/>
          </p:nvSpPr>
          <p:spPr>
            <a:xfrm>
              <a:off x="8414545" y="4329906"/>
              <a:ext cx="996156" cy="6103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pic>
        <p:nvPicPr>
          <p:cNvPr id="13" name="Picture 12">
            <a:extLst>
              <a:ext uri="{FF2B5EF4-FFF2-40B4-BE49-F238E27FC236}">
                <a16:creationId xmlns:a16="http://schemas.microsoft.com/office/drawing/2014/main" id="{FC87F54C-34CB-40B3-9D5E-E095A4B20B84}"/>
              </a:ext>
            </a:extLst>
          </p:cNvPr>
          <p:cNvPicPr>
            <a:picLocks noChangeAspect="1"/>
          </p:cNvPicPr>
          <p:nvPr userDrawn="1"/>
        </p:nvPicPr>
        <p:blipFill>
          <a:blip r:embed="rId5"/>
          <a:stretch>
            <a:fillRect/>
          </a:stretch>
        </p:blipFill>
        <p:spPr>
          <a:xfrm>
            <a:off x="9529530" y="3518573"/>
            <a:ext cx="2025862" cy="1152000"/>
          </a:xfrm>
          <a:prstGeom prst="rect">
            <a:avLst/>
          </a:prstGeom>
        </p:spPr>
      </p:pic>
      <p:cxnSp>
        <p:nvCxnSpPr>
          <p:cNvPr id="47" name="Straight Arrow Connector 46">
            <a:extLst>
              <a:ext uri="{FF2B5EF4-FFF2-40B4-BE49-F238E27FC236}">
                <a16:creationId xmlns:a16="http://schemas.microsoft.com/office/drawing/2014/main" id="{2FDFFA57-97D9-496F-ACB5-E8036D0A2141}"/>
              </a:ext>
            </a:extLst>
          </p:cNvPr>
          <p:cNvCxnSpPr>
            <a:cxnSpLocks/>
          </p:cNvCxnSpPr>
          <p:nvPr userDrawn="1"/>
        </p:nvCxnSpPr>
        <p:spPr>
          <a:xfrm>
            <a:off x="8936403" y="3995018"/>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E10D25B-ABCF-46F1-9540-4AD284BCA847}"/>
              </a:ext>
            </a:extLst>
          </p:cNvPr>
          <p:cNvCxnSpPr>
            <a:cxnSpLocks/>
          </p:cNvCxnSpPr>
          <p:nvPr userDrawn="1"/>
        </p:nvCxnSpPr>
        <p:spPr>
          <a:xfrm>
            <a:off x="8936403" y="4128641"/>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2D9E71B-46F8-4790-AE9D-DCDB357536AC}"/>
              </a:ext>
            </a:extLst>
          </p:cNvPr>
          <p:cNvCxnSpPr>
            <a:cxnSpLocks/>
          </p:cNvCxnSpPr>
          <p:nvPr userDrawn="1"/>
        </p:nvCxnSpPr>
        <p:spPr>
          <a:xfrm>
            <a:off x="8936403" y="4256421"/>
            <a:ext cx="54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B54C3CE-4A38-4675-85B1-081AB66009D2}"/>
              </a:ext>
            </a:extLst>
          </p:cNvPr>
          <p:cNvCxnSpPr>
            <a:cxnSpLocks/>
          </p:cNvCxnSpPr>
          <p:nvPr userDrawn="1"/>
        </p:nvCxnSpPr>
        <p:spPr>
          <a:xfrm flipV="1">
            <a:off x="7143750" y="4166823"/>
            <a:ext cx="690563" cy="370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DCCD1BF-93CD-4A20-8C82-DE8AE64FA2C2}"/>
              </a:ext>
            </a:extLst>
          </p:cNvPr>
          <p:cNvGrpSpPr/>
          <p:nvPr userDrawn="1"/>
        </p:nvGrpSpPr>
        <p:grpSpPr>
          <a:xfrm>
            <a:off x="6290405" y="5643402"/>
            <a:ext cx="5291997" cy="460673"/>
            <a:chOff x="6290405" y="6067846"/>
            <a:chExt cx="5291997" cy="460673"/>
          </a:xfrm>
        </p:grpSpPr>
        <p:pic>
          <p:nvPicPr>
            <p:cNvPr id="11" name="Picture 10">
              <a:extLst>
                <a:ext uri="{FF2B5EF4-FFF2-40B4-BE49-F238E27FC236}">
                  <a16:creationId xmlns:a16="http://schemas.microsoft.com/office/drawing/2014/main" id="{39A1DEB0-9625-43E0-B7A9-AAF2511CBBB0}"/>
                </a:ext>
              </a:extLst>
            </p:cNvPr>
            <p:cNvPicPr>
              <a:picLocks noChangeAspect="1"/>
            </p:cNvPicPr>
            <p:nvPr userDrawn="1"/>
          </p:nvPicPr>
          <p:blipFill rotWithShape="1">
            <a:blip r:embed="rId6"/>
            <a:srcRect t="18413" r="24093"/>
            <a:stretch/>
          </p:blipFill>
          <p:spPr>
            <a:xfrm>
              <a:off x="6290405" y="6073356"/>
              <a:ext cx="5291997" cy="455163"/>
            </a:xfrm>
            <a:prstGeom prst="rect">
              <a:avLst/>
            </a:prstGeom>
          </p:spPr>
        </p:pic>
        <p:sp>
          <p:nvSpPr>
            <p:cNvPr id="44" name="Rectangle 43">
              <a:extLst>
                <a:ext uri="{FF2B5EF4-FFF2-40B4-BE49-F238E27FC236}">
                  <a16:creationId xmlns:a16="http://schemas.microsoft.com/office/drawing/2014/main" id="{605E6A43-B62B-4F76-B571-F3B51904F304}"/>
                </a:ext>
              </a:extLst>
            </p:cNvPr>
            <p:cNvSpPr/>
            <p:nvPr userDrawn="1"/>
          </p:nvSpPr>
          <p:spPr>
            <a:xfrm>
              <a:off x="10817435" y="6159916"/>
              <a:ext cx="297656" cy="3198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Rectangle 63">
              <a:extLst>
                <a:ext uri="{FF2B5EF4-FFF2-40B4-BE49-F238E27FC236}">
                  <a16:creationId xmlns:a16="http://schemas.microsoft.com/office/drawing/2014/main" id="{5F3BED51-A414-4E5E-B473-936ABFAAFF00}"/>
                </a:ext>
              </a:extLst>
            </p:cNvPr>
            <p:cNvSpPr/>
            <p:nvPr userDrawn="1"/>
          </p:nvSpPr>
          <p:spPr>
            <a:xfrm>
              <a:off x="9740509" y="6067846"/>
              <a:ext cx="394692" cy="12832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5" name="Straight Arrow Connector 64">
              <a:extLst>
                <a:ext uri="{FF2B5EF4-FFF2-40B4-BE49-F238E27FC236}">
                  <a16:creationId xmlns:a16="http://schemas.microsoft.com/office/drawing/2014/main" id="{52D56DFD-1EB2-4796-8662-6C88B05566B5}"/>
                </a:ext>
              </a:extLst>
            </p:cNvPr>
            <p:cNvCxnSpPr>
              <a:cxnSpLocks/>
            </p:cNvCxnSpPr>
            <p:nvPr userDrawn="1"/>
          </p:nvCxnSpPr>
          <p:spPr>
            <a:xfrm>
              <a:off x="10182225" y="6141244"/>
              <a:ext cx="590550" cy="166687"/>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179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Quote Slid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lstStyle>
            <a:lvl1pPr>
              <a:defRPr>
                <a:solidFill>
                  <a:schemeClr val="bg1"/>
                </a:solidFill>
              </a:defRPr>
            </a:lvl1pPr>
          </a:lstStyle>
          <a:p>
            <a:fld id="{555B1587-59F1-4FB5-A363-0505DAC627C3}" type="slidenum">
              <a:rPr lang="nl-NL" smtClean="0"/>
              <a:pPr/>
              <a:t>‹nr.›</a:t>
            </a:fld>
            <a:endParaRPr lang="nl-NL"/>
          </a:p>
        </p:txBody>
      </p:sp>
      <p:sp>
        <p:nvSpPr>
          <p:cNvPr id="4" name="Text Placeholder 3">
            <a:extLst>
              <a:ext uri="{FF2B5EF4-FFF2-40B4-BE49-F238E27FC236}">
                <a16:creationId xmlns:a16="http://schemas.microsoft.com/office/drawing/2014/main" id="{F07E94E8-D37C-4617-835F-A14D05D5FA49}"/>
              </a:ext>
            </a:extLst>
          </p:cNvPr>
          <p:cNvSpPr>
            <a:spLocks noGrp="1"/>
          </p:cNvSpPr>
          <p:nvPr>
            <p:ph type="body" sz="quarter" idx="17" hasCustomPrompt="1"/>
          </p:nvPr>
        </p:nvSpPr>
        <p:spPr>
          <a:xfrm>
            <a:off x="609600" y="773575"/>
            <a:ext cx="10972802" cy="5310387"/>
          </a:xfrm>
        </p:spPr>
        <p:txBody>
          <a:bodyPr anchor="ctr"/>
          <a:lstStyle>
            <a:lvl1pPr algn="ctr">
              <a:defRPr sz="7200">
                <a:solidFill>
                  <a:schemeClr val="bg1"/>
                </a:solidFill>
                <a:latin typeface="+mj-lt"/>
              </a:defRPr>
            </a:lvl1pPr>
            <a:lvl2pPr marL="0" indent="0" algn="ctr">
              <a:spcBef>
                <a:spcPts val="3200"/>
              </a:spcBef>
              <a:buNone/>
              <a:defRPr sz="2400">
                <a:solidFill>
                  <a:schemeClr val="bg1"/>
                </a:solidFill>
                <a:latin typeface="+mj-lt"/>
              </a:defRPr>
            </a:lvl2pPr>
            <a:lvl3pPr marL="0" indent="0" algn="ctr">
              <a:buNone/>
              <a:defRPr>
                <a:solidFill>
                  <a:schemeClr val="bg1"/>
                </a:solidFill>
              </a:defRPr>
            </a:lvl3pPr>
            <a:lvl4pPr marL="0" indent="0" algn="ctr">
              <a:buNone/>
              <a:defRPr>
                <a:solidFill>
                  <a:schemeClr val="bg1"/>
                </a:solidFill>
              </a:defRPr>
            </a:lvl4pPr>
            <a:lvl5pPr algn="ctr">
              <a:defRPr>
                <a:solidFill>
                  <a:schemeClr val="bg1"/>
                </a:solidFill>
              </a:defRPr>
            </a:lvl5pPr>
          </a:lstStyle>
          <a:p>
            <a:pPr lvl="0"/>
            <a:r>
              <a:rPr lang="nl-NL"/>
              <a:t>“Quote”</a:t>
            </a:r>
          </a:p>
          <a:p>
            <a:pPr lvl="1"/>
            <a:r>
              <a:rPr lang="nl-NL"/>
              <a:t>Reference</a:t>
            </a:r>
          </a:p>
        </p:txBody>
      </p:sp>
      <p:sp>
        <p:nvSpPr>
          <p:cNvPr id="2" name="Text Placeholder 21">
            <a:extLst>
              <a:ext uri="{FF2B5EF4-FFF2-40B4-BE49-F238E27FC236}">
                <a16:creationId xmlns:a16="http://schemas.microsoft.com/office/drawing/2014/main" id="{7BA9E8EA-70FB-AD49-7302-A19E27FE9DB4}"/>
              </a:ext>
            </a:extLst>
          </p:cNvPr>
          <p:cNvSpPr>
            <a:spLocks noGrp="1"/>
          </p:cNvSpPr>
          <p:nvPr>
            <p:ph type="body" sz="quarter" idx="18" hasCustomPrompt="1"/>
          </p:nvPr>
        </p:nvSpPr>
        <p:spPr>
          <a:xfrm>
            <a:off x="8084992" y="6241254"/>
            <a:ext cx="3470400" cy="208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a:lvl1pPr>
            <a:lvl5pPr>
              <a:defRPr/>
            </a:lvl5pPr>
          </a:lstStyle>
          <a:p>
            <a:pPr lvl="0"/>
            <a:r>
              <a:rPr lang="nl-NL"/>
              <a:t>  </a:t>
            </a:r>
          </a:p>
        </p:txBody>
      </p:sp>
    </p:spTree>
    <p:extLst>
      <p:ext uri="{BB962C8B-B14F-4D97-AF65-F5344CB8AC3E}">
        <p14:creationId xmlns:p14="http://schemas.microsoft.com/office/powerpoint/2010/main" val="203323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1825625"/>
            <a:ext cx="5292000" cy="4258800"/>
          </a:xfrm>
        </p:spPr>
        <p:txBody>
          <a:bodyPr>
            <a:noAutofit/>
          </a:bodyPr>
          <a:lstStyle>
            <a:lvl1pPr>
              <a:defRPr sz="1800">
                <a:solidFill>
                  <a:schemeClr val="accent1"/>
                </a:solidFill>
                <a:latin typeface="+mj-lt"/>
              </a:defRPr>
            </a:lvl1pPr>
            <a:lvl2pPr marL="1800" indent="0">
              <a:buNone/>
              <a:defRPr sz="1800"/>
            </a:lvl2pPr>
            <a:lvl3pPr marL="517950" indent="-285750">
              <a:buFont typeface="Arial" panose="020B0604020202020204" pitchFamily="34" charset="0"/>
              <a:buChar char="•"/>
              <a:defRPr sz="1800"/>
            </a:lvl3pPr>
            <a:lvl4pPr marL="748350" indent="-285750">
              <a:buFont typeface="Arial" panose="020B0604020202020204" pitchFamily="34" charset="0"/>
              <a:buChar char="•"/>
              <a:defRPr sz="1800"/>
            </a:lvl4pPr>
            <a:lvl5pPr marL="1033200" indent="-284400">
              <a:buFont typeface="Arial" panose="020B0604020202020204" pitchFamily="34" charset="0"/>
              <a:buChar char="•"/>
              <a:defRPr sz="1800">
                <a:solidFill>
                  <a:schemeClr val="tx1"/>
                </a:solidFill>
                <a:latin typeface="+mn-lt"/>
              </a:defRPr>
            </a:lvl5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2" name="Content Placeholder 2">
            <a:extLst>
              <a:ext uri="{FF2B5EF4-FFF2-40B4-BE49-F238E27FC236}">
                <a16:creationId xmlns:a16="http://schemas.microsoft.com/office/drawing/2014/main" id="{E496C731-8EBE-47E2-B58E-D73599707E2C}"/>
              </a:ext>
            </a:extLst>
          </p:cNvPr>
          <p:cNvSpPr>
            <a:spLocks noGrp="1"/>
          </p:cNvSpPr>
          <p:nvPr>
            <p:ph idx="15"/>
          </p:nvPr>
        </p:nvSpPr>
        <p:spPr>
          <a:xfrm>
            <a:off x="6263392" y="1825625"/>
            <a:ext cx="5292000" cy="4258800"/>
          </a:xfrm>
        </p:spPr>
        <p:txBody>
          <a:bodyPr>
            <a:noAutofit/>
          </a:bodyPr>
          <a:lstStyle>
            <a:lvl1pPr>
              <a:defRPr sz="1800">
                <a:solidFill>
                  <a:schemeClr val="accent1"/>
                </a:solidFill>
                <a:latin typeface="+mj-lt"/>
              </a:defRPr>
            </a:lvl1pPr>
            <a:lvl2pPr marL="1800" indent="0">
              <a:buNone/>
              <a:defRPr sz="1800"/>
            </a:lvl2pPr>
            <a:lvl3pPr marL="517950" indent="-285750">
              <a:buFont typeface="Arial" panose="020B0604020202020204" pitchFamily="34" charset="0"/>
              <a:buChar char="•"/>
              <a:defRPr sz="1800"/>
            </a:lvl3pPr>
            <a:lvl4pPr marL="748350" indent="-285750">
              <a:buFont typeface="Arial" panose="020B0604020202020204" pitchFamily="34" charset="0"/>
              <a:buChar char="•"/>
              <a:defRPr sz="1800"/>
            </a:lvl4pPr>
            <a:lvl5pPr marL="1033200" indent="-284400">
              <a:buFont typeface="Arial" panose="020B0604020202020204" pitchFamily="34" charset="0"/>
              <a:buChar char="•"/>
              <a:defRPr sz="1800">
                <a:solidFill>
                  <a:schemeClr val="tx1"/>
                </a:solidFill>
                <a:latin typeface="+mn-lt"/>
              </a:defRPr>
            </a:lvl5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cxnSp>
        <p:nvCxnSpPr>
          <p:cNvPr id="15" name="Straight Connector 14">
            <a:extLst>
              <a:ext uri="{FF2B5EF4-FFF2-40B4-BE49-F238E27FC236}">
                <a16:creationId xmlns:a16="http://schemas.microsoft.com/office/drawing/2014/main" id="{2A7478E0-A7DC-4249-ADC2-92831075D6A5}"/>
              </a:ext>
            </a:extLst>
          </p:cNvPr>
          <p:cNvCxnSpPr/>
          <p:nvPr userDrawn="1"/>
        </p:nvCxnSpPr>
        <p:spPr>
          <a:xfrm>
            <a:off x="6085840" y="1825625"/>
            <a:ext cx="0" cy="3908201"/>
          </a:xfrm>
          <a:prstGeom prst="line">
            <a:avLst/>
          </a:prstGeom>
          <a:ln w="28575" cap="rnd">
            <a:solidFill>
              <a:srgbClr val="D8D9DA"/>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62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Bo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6096000" y="1825625"/>
            <a:ext cx="6096000" cy="5032376"/>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900274"/>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6457950" y="2182367"/>
            <a:ext cx="5097442" cy="3900275"/>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a:solidFill>
                  <a:schemeClr val="accent1"/>
                </a:solidFill>
                <a:latin typeface="+mj-lt"/>
              </a:defRPr>
            </a:lvl1pPr>
          </a:lstStyle>
          <a:p>
            <a:pPr lvl="0"/>
            <a:r>
              <a:rPr lang="nl-NL"/>
              <a:t>Click to edit Master text styles</a:t>
            </a:r>
          </a:p>
        </p:txBody>
      </p:sp>
      <p:pic>
        <p:nvPicPr>
          <p:cNvPr id="12" name="Picture 11">
            <a:extLst>
              <a:ext uri="{FF2B5EF4-FFF2-40B4-BE49-F238E27FC236}">
                <a16:creationId xmlns:a16="http://schemas.microsoft.com/office/drawing/2014/main" id="{78E7A91A-6D86-46E5-A263-324ED80ED47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831022" y="6389623"/>
            <a:ext cx="2751378" cy="165600"/>
          </a:xfrm>
          <a:prstGeom prst="rect">
            <a:avLst/>
          </a:prstGeom>
        </p:spPr>
      </p:pic>
    </p:spTree>
    <p:extLst>
      <p:ext uri="{BB962C8B-B14F-4D97-AF65-F5344CB8AC3E}">
        <p14:creationId xmlns:p14="http://schemas.microsoft.com/office/powerpoint/2010/main" val="35463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Box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a:solidFill>
                  <a:schemeClr val="accent1"/>
                </a:solidFill>
                <a:latin typeface="+mj-lt"/>
              </a:defRPr>
            </a:lvl1pPr>
          </a:lstStyle>
          <a:p>
            <a:pPr lvl="0"/>
            <a:r>
              <a:rPr lang="nl-NL"/>
              <a:t>Click to edit Master text styles</a:t>
            </a:r>
          </a:p>
        </p:txBody>
      </p:sp>
      <p:sp>
        <p:nvSpPr>
          <p:cNvPr id="12" name="Rectangle 11">
            <a:extLst>
              <a:ext uri="{FF2B5EF4-FFF2-40B4-BE49-F238E27FC236}">
                <a16:creationId xmlns:a16="http://schemas.microsoft.com/office/drawing/2014/main" id="{73784A61-04A1-45E4-AFDD-0EAFA5C37A32}"/>
              </a:ext>
            </a:extLst>
          </p:cNvPr>
          <p:cNvSpPr/>
          <p:nvPr userDrawn="1"/>
        </p:nvSpPr>
        <p:spPr>
          <a:xfrm>
            <a:off x="6096001" y="1825624"/>
            <a:ext cx="6096000"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15" name="Content Placeholder 2">
            <a:extLst>
              <a:ext uri="{FF2B5EF4-FFF2-40B4-BE49-F238E27FC236}">
                <a16:creationId xmlns:a16="http://schemas.microsoft.com/office/drawing/2014/main" id="{161E53BC-0849-422F-89AB-01A0B1905C15}"/>
              </a:ext>
            </a:extLst>
          </p:cNvPr>
          <p:cNvSpPr>
            <a:spLocks noGrp="1"/>
          </p:cNvSpPr>
          <p:nvPr>
            <p:ph idx="16"/>
          </p:nvPr>
        </p:nvSpPr>
        <p:spPr>
          <a:xfrm>
            <a:off x="6457949" y="2182367"/>
            <a:ext cx="5097443" cy="356217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extLst>
      <p:ext uri="{BB962C8B-B14F-4D97-AF65-F5344CB8AC3E}">
        <p14:creationId xmlns:p14="http://schemas.microsoft.com/office/powerpoint/2010/main" val="247330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Narrow Bo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8300085" y="1847687"/>
            <a:ext cx="3891915" cy="5010313"/>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7498080" cy="389880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8633460" y="2182366"/>
            <a:ext cx="2921932" cy="3898801"/>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6" name="Content Placeholder 2">
            <a:extLst>
              <a:ext uri="{FF2B5EF4-FFF2-40B4-BE49-F238E27FC236}">
                <a16:creationId xmlns:a16="http://schemas.microsoft.com/office/drawing/2014/main" id="{9669E386-A6C5-4FD8-8774-6CA0D3F1AA16}"/>
              </a:ext>
            </a:extLst>
          </p:cNvPr>
          <p:cNvSpPr>
            <a:spLocks noGrp="1"/>
          </p:cNvSpPr>
          <p:nvPr>
            <p:ph idx="15"/>
          </p:nvPr>
        </p:nvSpPr>
        <p:spPr>
          <a:xfrm>
            <a:off x="609599" y="1825624"/>
            <a:ext cx="7498079" cy="375320"/>
          </a:xfrm>
        </p:spPr>
        <p:txBody>
          <a:bodyPr>
            <a:noAutofit/>
          </a:bodyPr>
          <a:lstStyle>
            <a:lvl1pPr>
              <a:defRPr sz="1800">
                <a:solidFill>
                  <a:schemeClr val="accent1"/>
                </a:solidFill>
                <a:latin typeface="+mj-lt"/>
              </a:defRPr>
            </a:lvl1pPr>
          </a:lstStyle>
          <a:p>
            <a:pPr lvl="0"/>
            <a:r>
              <a:rPr lang="nl-NL"/>
              <a:t>Click to edit Master text styles</a:t>
            </a:r>
          </a:p>
        </p:txBody>
      </p:sp>
      <p:pic>
        <p:nvPicPr>
          <p:cNvPr id="11" name="Picture 10">
            <a:extLst>
              <a:ext uri="{FF2B5EF4-FFF2-40B4-BE49-F238E27FC236}">
                <a16:creationId xmlns:a16="http://schemas.microsoft.com/office/drawing/2014/main" id="{E5C00C98-6107-4813-978A-ADC5357270A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831022" y="6389623"/>
            <a:ext cx="2751378" cy="165600"/>
          </a:xfrm>
          <a:prstGeom prst="rect">
            <a:avLst/>
          </a:prstGeom>
        </p:spPr>
      </p:pic>
    </p:spTree>
    <p:extLst>
      <p:ext uri="{BB962C8B-B14F-4D97-AF65-F5344CB8AC3E}">
        <p14:creationId xmlns:p14="http://schemas.microsoft.com/office/powerpoint/2010/main" val="105626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Narrow Box (Alternati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8300085" y="1825624"/>
            <a:ext cx="3891915" cy="425880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dirty="0"/>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7498080" cy="389880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10945792"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0" name="Content Placeholder 2">
            <a:extLst>
              <a:ext uri="{FF2B5EF4-FFF2-40B4-BE49-F238E27FC236}">
                <a16:creationId xmlns:a16="http://schemas.microsoft.com/office/drawing/2014/main" id="{096D86E7-811D-41F1-9731-6D9A7A06012F}"/>
              </a:ext>
            </a:extLst>
          </p:cNvPr>
          <p:cNvSpPr>
            <a:spLocks noGrp="1"/>
          </p:cNvSpPr>
          <p:nvPr>
            <p:ph idx="14"/>
          </p:nvPr>
        </p:nvSpPr>
        <p:spPr>
          <a:xfrm>
            <a:off x="8633460" y="2182367"/>
            <a:ext cx="2921932" cy="3564000"/>
          </a:xfrm>
        </p:spPr>
        <p:txBody>
          <a:bodyPr>
            <a:noAutofit/>
          </a:body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6" name="Content Placeholder 2">
            <a:extLst>
              <a:ext uri="{FF2B5EF4-FFF2-40B4-BE49-F238E27FC236}">
                <a16:creationId xmlns:a16="http://schemas.microsoft.com/office/drawing/2014/main" id="{9669E386-A6C5-4FD8-8774-6CA0D3F1AA16}"/>
              </a:ext>
            </a:extLst>
          </p:cNvPr>
          <p:cNvSpPr>
            <a:spLocks noGrp="1"/>
          </p:cNvSpPr>
          <p:nvPr>
            <p:ph idx="15"/>
          </p:nvPr>
        </p:nvSpPr>
        <p:spPr>
          <a:xfrm>
            <a:off x="609599" y="1825624"/>
            <a:ext cx="7498079" cy="375320"/>
          </a:xfrm>
        </p:spPr>
        <p:txBody>
          <a:bodyPr>
            <a:noAutofit/>
          </a:bodyPr>
          <a:lstStyle>
            <a:lvl1pPr>
              <a:defRPr sz="1800">
                <a:solidFill>
                  <a:schemeClr val="accent1"/>
                </a:solidFill>
                <a:latin typeface="+mj-lt"/>
              </a:defRPr>
            </a:lvl1pPr>
          </a:lstStyle>
          <a:p>
            <a:pPr lvl="0"/>
            <a:r>
              <a:rPr lang="nl-NL"/>
              <a:t>Click to edit Master text styles</a:t>
            </a:r>
          </a:p>
        </p:txBody>
      </p:sp>
    </p:spTree>
    <p:extLst>
      <p:ext uri="{BB962C8B-B14F-4D97-AF65-F5344CB8AC3E}">
        <p14:creationId xmlns:p14="http://schemas.microsoft.com/office/powerpoint/2010/main" val="32996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and Colored Box">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2EEA33-2E5B-4611-AD95-68E5FEAB1D15}"/>
              </a:ext>
            </a:extLst>
          </p:cNvPr>
          <p:cNvSpPr/>
          <p:nvPr userDrawn="1"/>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nl-NL"/>
          </a:p>
        </p:txBody>
      </p:sp>
      <p:sp>
        <p:nvSpPr>
          <p:cNvPr id="2" name="Title 1">
            <a:extLst>
              <a:ext uri="{FF2B5EF4-FFF2-40B4-BE49-F238E27FC236}">
                <a16:creationId xmlns:a16="http://schemas.microsoft.com/office/drawing/2014/main" id="{2A83F103-3DD2-4CF2-9802-DCE37611E90A}"/>
              </a:ext>
            </a:extLst>
          </p:cNvPr>
          <p:cNvSpPr>
            <a:spLocks noGrp="1"/>
          </p:cNvSpPr>
          <p:nvPr>
            <p:ph type="title"/>
          </p:nvPr>
        </p:nvSpPr>
        <p:spPr>
          <a:xfrm>
            <a:off x="609600" y="585787"/>
            <a:ext cx="5125133" cy="640585"/>
          </a:xfrm>
        </p:spPr>
        <p:txBody>
          <a:bodyPr>
            <a:noAutofit/>
          </a:bodyPr>
          <a:lstStyle/>
          <a:p>
            <a:r>
              <a:rPr lang="nl-NL"/>
              <a:t>Click to edit Master title style</a:t>
            </a:r>
          </a:p>
        </p:txBody>
      </p:sp>
      <p:sp>
        <p:nvSpPr>
          <p:cNvPr id="3" name="Content Placeholder 2">
            <a:extLst>
              <a:ext uri="{FF2B5EF4-FFF2-40B4-BE49-F238E27FC236}">
                <a16:creationId xmlns:a16="http://schemas.microsoft.com/office/drawing/2014/main" id="{8D2159C9-BC02-401C-A343-DC0C89192608}"/>
              </a:ext>
            </a:extLst>
          </p:cNvPr>
          <p:cNvSpPr>
            <a:spLocks noGrp="1"/>
          </p:cNvSpPr>
          <p:nvPr>
            <p:ph idx="1"/>
          </p:nvPr>
        </p:nvSpPr>
        <p:spPr>
          <a:xfrm>
            <a:off x="609600" y="2182368"/>
            <a:ext cx="5125133" cy="3898800"/>
          </a:xfrm>
        </p:spPr>
        <p:txBody>
          <a:bodyPr>
            <a:no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6" name="Slide Number Placeholder 5">
            <a:extLst>
              <a:ext uri="{FF2B5EF4-FFF2-40B4-BE49-F238E27FC236}">
                <a16:creationId xmlns:a16="http://schemas.microsoft.com/office/drawing/2014/main" id="{9BE79EB1-3DB8-4F7A-A690-08A369F2B06B}"/>
              </a:ext>
            </a:extLst>
          </p:cNvPr>
          <p:cNvSpPr>
            <a:spLocks noGrp="1"/>
          </p:cNvSpPr>
          <p:nvPr>
            <p:ph type="sldNum" sz="quarter" idx="12"/>
          </p:nvPr>
        </p:nvSpPr>
        <p:spPr/>
        <p:txBody>
          <a:bodyPr>
            <a:noAutofit/>
          </a:bodyPr>
          <a:lstStyle/>
          <a:p>
            <a:fld id="{555B1587-59F1-4FB5-A363-0505DAC627C3}" type="slidenum">
              <a:rPr lang="nl-NL" noProof="0" smtClean="0"/>
              <a:t>‹nr.›</a:t>
            </a:fld>
            <a:endParaRPr lang="nl-NL" noProof="0"/>
          </a:p>
        </p:txBody>
      </p:sp>
      <p:sp>
        <p:nvSpPr>
          <p:cNvPr id="9" name="Subtitle 2">
            <a:extLst>
              <a:ext uri="{FF2B5EF4-FFF2-40B4-BE49-F238E27FC236}">
                <a16:creationId xmlns:a16="http://schemas.microsoft.com/office/drawing/2014/main" id="{B458E103-E4D0-4366-814D-56D67B1D40DA}"/>
              </a:ext>
            </a:extLst>
          </p:cNvPr>
          <p:cNvSpPr>
            <a:spLocks noGrp="1"/>
          </p:cNvSpPr>
          <p:nvPr>
            <p:ph type="subTitle" idx="13"/>
          </p:nvPr>
        </p:nvSpPr>
        <p:spPr>
          <a:xfrm>
            <a:off x="609600" y="1241612"/>
            <a:ext cx="5125133" cy="462728"/>
          </a:xfrm>
        </p:spPr>
        <p:txBody>
          <a:bodyPr lIns="0" tIns="0" rIns="0" bIns="0">
            <a:noAutofit/>
          </a:bodyPr>
          <a:lstStyle>
            <a:lvl1pPr>
              <a:defRPr lang="en-GB" sz="2400" dirty="0">
                <a:solidFill>
                  <a:srgbClr val="000060"/>
                </a:solidFill>
              </a:defRPr>
            </a:lvl1pPr>
          </a:lstStyle>
          <a:p>
            <a:pPr marL="0" lvl="0" indent="0">
              <a:buNone/>
            </a:pPr>
            <a:endParaRPr lang="nl-NL" noProof="0"/>
          </a:p>
        </p:txBody>
      </p:sp>
      <p:sp>
        <p:nvSpPr>
          <p:cNvPr id="11" name="Content Placeholder 2">
            <a:extLst>
              <a:ext uri="{FF2B5EF4-FFF2-40B4-BE49-F238E27FC236}">
                <a16:creationId xmlns:a16="http://schemas.microsoft.com/office/drawing/2014/main" id="{FB9D5938-12D4-43D5-9A41-F5466FF8AA2C}"/>
              </a:ext>
            </a:extLst>
          </p:cNvPr>
          <p:cNvSpPr>
            <a:spLocks noGrp="1"/>
          </p:cNvSpPr>
          <p:nvPr>
            <p:ph idx="15"/>
          </p:nvPr>
        </p:nvSpPr>
        <p:spPr>
          <a:xfrm>
            <a:off x="609600" y="1825624"/>
            <a:ext cx="5125133" cy="375320"/>
          </a:xfrm>
        </p:spPr>
        <p:txBody>
          <a:bodyPr>
            <a:noAutofit/>
          </a:bodyPr>
          <a:lstStyle>
            <a:lvl1pPr>
              <a:defRPr sz="1800">
                <a:solidFill>
                  <a:schemeClr val="accent1"/>
                </a:solidFill>
                <a:latin typeface="+mj-lt"/>
              </a:defRPr>
            </a:lvl1pPr>
          </a:lstStyle>
          <a:p>
            <a:pPr lvl="0"/>
            <a:r>
              <a:rPr lang="nl-NL"/>
              <a:t>Click to edit Master text styles</a:t>
            </a:r>
          </a:p>
        </p:txBody>
      </p:sp>
      <p:sp>
        <p:nvSpPr>
          <p:cNvPr id="12" name="Content Placeholder 2">
            <a:extLst>
              <a:ext uri="{FF2B5EF4-FFF2-40B4-BE49-F238E27FC236}">
                <a16:creationId xmlns:a16="http://schemas.microsoft.com/office/drawing/2014/main" id="{85A972DD-04C8-4185-AB1C-656E5DFFB344}"/>
              </a:ext>
            </a:extLst>
          </p:cNvPr>
          <p:cNvSpPr>
            <a:spLocks noGrp="1"/>
          </p:cNvSpPr>
          <p:nvPr>
            <p:ph idx="16"/>
          </p:nvPr>
        </p:nvSpPr>
        <p:spPr>
          <a:xfrm>
            <a:off x="6454140" y="2182368"/>
            <a:ext cx="5101123" cy="3898800"/>
          </a:xfrm>
        </p:spPr>
        <p:txBody>
          <a:bodyPr>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defRPr>
                <a:solidFill>
                  <a:schemeClr val="bg1"/>
                </a:solidFill>
              </a:defRPr>
            </a:lvl5p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Fifth level</a:t>
            </a:r>
          </a:p>
        </p:txBody>
      </p:sp>
      <p:sp>
        <p:nvSpPr>
          <p:cNvPr id="19" name="Text Placeholder 21">
            <a:extLst>
              <a:ext uri="{FF2B5EF4-FFF2-40B4-BE49-F238E27FC236}">
                <a16:creationId xmlns:a16="http://schemas.microsoft.com/office/drawing/2014/main" id="{18B3557E-1F17-4DBC-8170-37743262ED83}"/>
              </a:ext>
            </a:extLst>
          </p:cNvPr>
          <p:cNvSpPr>
            <a:spLocks noGrp="1" noChangeAspect="1"/>
          </p:cNvSpPr>
          <p:nvPr>
            <p:ph type="body" sz="quarter" idx="19" hasCustomPrompt="1"/>
          </p:nvPr>
        </p:nvSpPr>
        <p:spPr>
          <a:xfrm>
            <a:off x="8830014" y="6389623"/>
            <a:ext cx="2752386" cy="165600"/>
          </a:xfrm>
          <a:blipFill dpi="0" rotWithShape="1">
            <a:blip r:embed="rId2"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
        <p:nvSpPr>
          <p:cNvPr id="20" name="Text Placeholder 21">
            <a:extLst>
              <a:ext uri="{FF2B5EF4-FFF2-40B4-BE49-F238E27FC236}">
                <a16:creationId xmlns:a16="http://schemas.microsoft.com/office/drawing/2014/main" id="{0DAE85EB-1279-422D-A09F-07BB9CEFE3D5}"/>
              </a:ext>
            </a:extLst>
          </p:cNvPr>
          <p:cNvSpPr>
            <a:spLocks noGrp="1" noChangeAspect="1"/>
          </p:cNvSpPr>
          <p:nvPr>
            <p:ph type="body" sz="quarter" idx="20" hasCustomPrompt="1"/>
          </p:nvPr>
        </p:nvSpPr>
        <p:spPr>
          <a:xfrm>
            <a:off x="8830014" y="6389623"/>
            <a:ext cx="2752386" cy="165600"/>
          </a:xfrm>
          <a:blipFill dpi="0" rotWithShape="1">
            <a:blip r:embed="rId3" cstate="hqprint">
              <a:extLst>
                <a:ext uri="{28A0092B-C50C-407E-A947-70E740481C1C}">
                  <a14:useLocalDpi xmlns:a14="http://schemas.microsoft.com/office/drawing/2010/main" val="0"/>
                </a:ext>
              </a:extLst>
            </a:blip>
            <a:srcRect/>
            <a:stretch>
              <a:fillRect/>
            </a:stretch>
          </a:blipFill>
        </p:spPr>
        <p:txBody>
          <a:bodyPr/>
          <a:lstStyle>
            <a:lvl1pPr>
              <a:defRPr/>
            </a:lvl1pPr>
            <a:lvl5pPr>
              <a:defRPr/>
            </a:lvl5pPr>
          </a:lstStyle>
          <a:p>
            <a:pPr lvl="0"/>
            <a:r>
              <a:rPr lang="nl-NL" dirty="0"/>
              <a:t>  </a:t>
            </a:r>
          </a:p>
        </p:txBody>
      </p:sp>
    </p:spTree>
    <p:extLst>
      <p:ext uri="{BB962C8B-B14F-4D97-AF65-F5344CB8AC3E}">
        <p14:creationId xmlns:p14="http://schemas.microsoft.com/office/powerpoint/2010/main" val="82753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EC57C-3028-455B-B45B-B66D7EA4E881}"/>
              </a:ext>
            </a:extLst>
          </p:cNvPr>
          <p:cNvSpPr>
            <a:spLocks noGrp="1"/>
          </p:cNvSpPr>
          <p:nvPr>
            <p:ph type="title"/>
          </p:nvPr>
        </p:nvSpPr>
        <p:spPr>
          <a:xfrm>
            <a:off x="609600" y="585787"/>
            <a:ext cx="10945792" cy="640585"/>
          </a:xfrm>
          <a:prstGeom prst="rect">
            <a:avLst/>
          </a:prstGeom>
        </p:spPr>
        <p:txBody>
          <a:bodyPr vert="horz" lIns="0" tIns="0" rIns="0" bIns="0" rtlCol="0" anchor="t" anchorCtr="0">
            <a:noAutofit/>
          </a:bodyPr>
          <a:lstStyle/>
          <a:p>
            <a:r>
              <a:rPr lang="nl-NL"/>
              <a:t>Heading 1</a:t>
            </a:r>
          </a:p>
        </p:txBody>
      </p:sp>
      <p:sp>
        <p:nvSpPr>
          <p:cNvPr id="3" name="Text Placeholder 2">
            <a:extLst>
              <a:ext uri="{FF2B5EF4-FFF2-40B4-BE49-F238E27FC236}">
                <a16:creationId xmlns:a16="http://schemas.microsoft.com/office/drawing/2014/main" id="{6BD59806-D0B1-487D-BABC-A3A65F56B2C6}"/>
              </a:ext>
            </a:extLst>
          </p:cNvPr>
          <p:cNvSpPr>
            <a:spLocks noGrp="1"/>
          </p:cNvSpPr>
          <p:nvPr>
            <p:ph type="body" idx="1"/>
          </p:nvPr>
        </p:nvSpPr>
        <p:spPr>
          <a:xfrm>
            <a:off x="609600" y="1825625"/>
            <a:ext cx="10945792" cy="4257017"/>
          </a:xfrm>
          <a:prstGeom prst="rect">
            <a:avLst/>
          </a:prstGeom>
        </p:spPr>
        <p:txBody>
          <a:bodyPr vert="horz" lIns="0" tIns="0" rIns="0" bIns="0" rtlCol="0">
            <a:noAutofit/>
          </a:bodyPr>
          <a:lstStyle/>
          <a:p>
            <a:pPr lvl="0"/>
            <a:r>
              <a:rPr lang="nl-NL" dirty="0"/>
              <a:t>Click to edit Master text styles</a:t>
            </a:r>
            <a:endParaRPr lang="nl-NL"/>
          </a:p>
          <a:p>
            <a:pPr lvl="1"/>
            <a:r>
              <a:rPr lang="nl-NL" dirty="0"/>
              <a:t>Second level</a:t>
            </a:r>
            <a:endParaRPr lang="nl-NL"/>
          </a:p>
          <a:p>
            <a:pPr lvl="2"/>
            <a:r>
              <a:rPr lang="nl-NL" dirty="0"/>
              <a:t>Third level</a:t>
            </a:r>
            <a:endParaRPr lang="nl-NL"/>
          </a:p>
          <a:p>
            <a:pPr lvl="3"/>
            <a:r>
              <a:rPr lang="nl-NL" dirty="0"/>
              <a:t>Fourth level</a:t>
            </a:r>
            <a:endParaRPr lang="nl-NL"/>
          </a:p>
          <a:p>
            <a:pPr lvl="4"/>
            <a:r>
              <a:rPr lang="nl-NL" dirty="0"/>
              <a:t>Heading 3</a:t>
            </a:r>
          </a:p>
        </p:txBody>
      </p:sp>
      <p:sp>
        <p:nvSpPr>
          <p:cNvPr id="6" name="Slide Number Placeholder 5">
            <a:extLst>
              <a:ext uri="{FF2B5EF4-FFF2-40B4-BE49-F238E27FC236}">
                <a16:creationId xmlns:a16="http://schemas.microsoft.com/office/drawing/2014/main" id="{495DF40C-C00B-41BF-BB3A-8B5DE830F445}"/>
              </a:ext>
            </a:extLst>
          </p:cNvPr>
          <p:cNvSpPr>
            <a:spLocks noGrp="1"/>
          </p:cNvSpPr>
          <p:nvPr>
            <p:ph type="sldNum" sz="quarter" idx="4"/>
          </p:nvPr>
        </p:nvSpPr>
        <p:spPr>
          <a:xfrm>
            <a:off x="609600" y="6356350"/>
            <a:ext cx="495300" cy="365125"/>
          </a:xfrm>
          <a:prstGeom prst="rect">
            <a:avLst/>
          </a:prstGeom>
        </p:spPr>
        <p:txBody>
          <a:bodyPr vert="horz" lIns="0" tIns="0" rIns="0" bIns="0" rtlCol="0" anchor="ctr">
            <a:noAutofit/>
          </a:bodyPr>
          <a:lstStyle>
            <a:lvl1pPr algn="l">
              <a:defRPr sz="1200">
                <a:solidFill>
                  <a:srgbClr val="D8D9DA"/>
                </a:solidFill>
              </a:defRPr>
            </a:lvl1pPr>
          </a:lstStyle>
          <a:p>
            <a:fld id="{555B1587-59F1-4FB5-A363-0505DAC627C3}" type="slidenum">
              <a:rPr lang="nl-NL" noProof="0" smtClean="0"/>
              <a:pPr/>
              <a:t>‹nr.›</a:t>
            </a:fld>
            <a:endParaRPr lang="nl-NL" noProof="0"/>
          </a:p>
        </p:txBody>
      </p:sp>
      <p:sp>
        <p:nvSpPr>
          <p:cNvPr id="4" name="Rectangle 3">
            <a:extLst>
              <a:ext uri="{FF2B5EF4-FFF2-40B4-BE49-F238E27FC236}">
                <a16:creationId xmlns:a16="http://schemas.microsoft.com/office/drawing/2014/main" id="{913FDD53-68C7-491D-8974-F2CDF6E65BAE}"/>
              </a:ext>
            </a:extLst>
          </p:cNvPr>
          <p:cNvSpPr/>
          <p:nvPr userDrawn="1"/>
        </p:nvSpPr>
        <p:spPr>
          <a:xfrm>
            <a:off x="0" y="-877046"/>
            <a:ext cx="12192000" cy="585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dirty="0">
                <a:solidFill>
                  <a:srgbClr val="F0F0F0"/>
                </a:solidFill>
              </a:rPr>
              <a:t>Myriad for Rabobank </a:t>
            </a:r>
            <a:r>
              <a:rPr lang="nl-NL" dirty="0">
                <a:solidFill>
                  <a:srgbClr val="F0F0F0"/>
                </a:solidFill>
                <a:latin typeface="+mj-lt"/>
              </a:rPr>
              <a:t>Myriad for Rabobank It </a:t>
            </a:r>
            <a:r>
              <a:rPr lang="nl-NL" dirty="0">
                <a:solidFill>
                  <a:srgbClr val="F0F0F0"/>
                </a:solidFill>
                <a:latin typeface="Myriad for Rabobank Lt" panose="020B0403030403020204" pitchFamily="34" charset="0"/>
              </a:rPr>
              <a:t>Myriad for Rabobank Lt </a:t>
            </a:r>
            <a:r>
              <a:rPr lang="nl-NL" dirty="0">
                <a:solidFill>
                  <a:srgbClr val="F0F0F0"/>
                </a:solidFill>
                <a:latin typeface="Myriad for Rabobank Lt It" panose="020B0403030403090204" pitchFamily="34" charset="0"/>
              </a:rPr>
              <a:t>Myriad for Rabobank Lt It </a:t>
            </a:r>
            <a:r>
              <a:rPr lang="nl-NL" dirty="0">
                <a:solidFill>
                  <a:srgbClr val="F0F0F0"/>
                </a:solidFill>
                <a:latin typeface="Myriad for Rabobank SBd" panose="020B0603030403020204" pitchFamily="34" charset="0"/>
              </a:rPr>
              <a:t>Myriad for Rabobank Sbd </a:t>
            </a:r>
            <a:r>
              <a:rPr lang="nl-NL" dirty="0">
                <a:solidFill>
                  <a:srgbClr val="F0F0F0"/>
                </a:solidFill>
                <a:latin typeface="Myriad for Rabobank SBd It" panose="020B0603030403090204" pitchFamily="34" charset="0"/>
              </a:rPr>
              <a:t>Myriad for Rabobank Sbd It </a:t>
            </a:r>
            <a:r>
              <a:rPr lang="nl-NL" dirty="0">
                <a:solidFill>
                  <a:srgbClr val="F0F0F0"/>
                </a:solidFill>
                <a:latin typeface="Myriad for Rabobank Bd" panose="020B0703030403020204" pitchFamily="34" charset="0"/>
              </a:rPr>
              <a:t>Myriad for Rabobank Bd </a:t>
            </a:r>
            <a:r>
              <a:rPr lang="nl-NL" dirty="0">
                <a:solidFill>
                  <a:srgbClr val="F0F0F0"/>
                </a:solidFill>
                <a:latin typeface="Myriad for Rabobank Bd It" panose="020B0703030403090204" pitchFamily="34" charset="0"/>
              </a:rPr>
              <a:t>Myriad for Rabobank Bd It </a:t>
            </a:r>
            <a:r>
              <a:rPr lang="nl-NL" dirty="0">
                <a:solidFill>
                  <a:srgbClr val="F0F0F0"/>
                </a:solidFill>
                <a:latin typeface="Myriad for Rabobank Blk" panose="020B0903030403020204" pitchFamily="34" charset="0"/>
              </a:rPr>
              <a:t>Myriad for Rabobank Blk </a:t>
            </a:r>
            <a:r>
              <a:rPr lang="nl-NL" dirty="0">
                <a:solidFill>
                  <a:srgbClr val="F0F0F0"/>
                </a:solidFill>
                <a:latin typeface="Myriad for Rabobank Blk It" panose="020B0903030403090204" pitchFamily="34" charset="0"/>
              </a:rPr>
              <a:t>Myriad for Rabobank Blk It</a:t>
            </a:r>
            <a:endParaRPr lang="nl-NL"/>
          </a:p>
        </p:txBody>
      </p:sp>
      <p:pic>
        <p:nvPicPr>
          <p:cNvPr id="10" name="Picture 9">
            <a:extLst>
              <a:ext uri="{FF2B5EF4-FFF2-40B4-BE49-F238E27FC236}">
                <a16:creationId xmlns:a16="http://schemas.microsoft.com/office/drawing/2014/main" id="{65A76119-814D-43C5-B7E7-A52519118529}"/>
              </a:ext>
            </a:extLst>
          </p:cNvPr>
          <p:cNvPicPr>
            <a:picLocks noChangeAspect="1"/>
          </p:cNvPicPr>
          <p:nvPr userDrawn="1"/>
        </p:nvPicPr>
        <p:blipFill>
          <a:blip r:embed="rId41" cstate="hqprint">
            <a:extLst>
              <a:ext uri="{28A0092B-C50C-407E-A947-70E740481C1C}">
                <a14:useLocalDpi xmlns:a14="http://schemas.microsoft.com/office/drawing/2010/main" val="0"/>
              </a:ext>
            </a:extLst>
          </a:blip>
          <a:stretch>
            <a:fillRect/>
          </a:stretch>
        </p:blipFill>
        <p:spPr>
          <a:xfrm>
            <a:off x="8831022" y="6389623"/>
            <a:ext cx="2751378" cy="165600"/>
          </a:xfrm>
          <a:prstGeom prst="rect">
            <a:avLst/>
          </a:prstGeom>
        </p:spPr>
      </p:pic>
    </p:spTree>
    <p:extLst>
      <p:ext uri="{BB962C8B-B14F-4D97-AF65-F5344CB8AC3E}">
        <p14:creationId xmlns:p14="http://schemas.microsoft.com/office/powerpoint/2010/main" val="235215726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72" r:id="rId4"/>
    <p:sldLayoutId id="2147483673" r:id="rId5"/>
    <p:sldLayoutId id="2147483706" r:id="rId6"/>
    <p:sldLayoutId id="2147483674" r:id="rId7"/>
    <p:sldLayoutId id="2147483705" r:id="rId8"/>
    <p:sldLayoutId id="2147483675" r:id="rId9"/>
    <p:sldLayoutId id="2147483676" r:id="rId10"/>
    <p:sldLayoutId id="2147483680" r:id="rId11"/>
    <p:sldLayoutId id="2147483703" r:id="rId12"/>
    <p:sldLayoutId id="2147483681" r:id="rId13"/>
    <p:sldLayoutId id="2147483682" r:id="rId14"/>
    <p:sldLayoutId id="2147483677" r:id="rId15"/>
    <p:sldLayoutId id="2147483704" r:id="rId16"/>
    <p:sldLayoutId id="2147483678" r:id="rId17"/>
    <p:sldLayoutId id="2147483679" r:id="rId18"/>
    <p:sldLayoutId id="2147483683" r:id="rId19"/>
    <p:sldLayoutId id="2147483687" r:id="rId20"/>
    <p:sldLayoutId id="2147483688" r:id="rId21"/>
    <p:sldLayoutId id="2147483707" r:id="rId22"/>
    <p:sldLayoutId id="2147483689" r:id="rId23"/>
    <p:sldLayoutId id="2147483690" r:id="rId24"/>
    <p:sldLayoutId id="2147483691" r:id="rId25"/>
    <p:sldLayoutId id="2147483692" r:id="rId26"/>
    <p:sldLayoutId id="2147483693" r:id="rId27"/>
    <p:sldLayoutId id="2147483694" r:id="rId28"/>
    <p:sldLayoutId id="2147483701" r:id="rId29"/>
    <p:sldLayoutId id="2147483702" r:id="rId30"/>
    <p:sldLayoutId id="2147483654" r:id="rId31"/>
    <p:sldLayoutId id="2147483710" r:id="rId32"/>
    <p:sldLayoutId id="2147483655" r:id="rId33"/>
    <p:sldLayoutId id="2147483711" r:id="rId34"/>
    <p:sldLayoutId id="2147483697" r:id="rId35"/>
    <p:sldLayoutId id="2147483696" r:id="rId36"/>
    <p:sldLayoutId id="2147483708" r:id="rId37"/>
    <p:sldLayoutId id="2147483709" r:id="rId38"/>
    <p:sldLayoutId id="2147483712" r:id="rId39"/>
  </p:sldLayoutIdLst>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hf hdr="0" dt="0"/>
  <p:txStyles>
    <p:titleStyle>
      <a:lvl1pPr algn="l" defTabSz="914400" rtl="0" eaLnBrk="1" latinLnBrk="0" hangingPunct="1">
        <a:lnSpc>
          <a:spcPct val="90000"/>
        </a:lnSpc>
        <a:spcBef>
          <a:spcPct val="0"/>
        </a:spcBef>
        <a:buNone/>
        <a:defRPr sz="4800" kern="1200">
          <a:solidFill>
            <a:schemeClr val="accent1"/>
          </a:solidFill>
          <a:latin typeface="+mj-lt"/>
          <a:ea typeface="+mj-ea"/>
          <a:cs typeface="+mj-cs"/>
        </a:defRPr>
      </a:lvl1pPr>
    </p:titleStyle>
    <p:body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hyperlink" Target="https://gemeente.leiden.nl/inwoners-en-ondernemers/vergunningen-en-ontheffingen/evenementenvergunning/statiegeldbekers/" TargetMode="External"/><Relationship Id="rId2" Type="http://schemas.openxmlformats.org/officeDocument/2006/relationships/hyperlink" Target="https://minderwegwerpplastic.nl/" TargetMode="Externa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37.jpe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8.xml"/><Relationship Id="rId1" Type="http://schemas.openxmlformats.org/officeDocument/2006/relationships/customXml" Target="../../customXml/item7.xml"/><Relationship Id="rId5" Type="http://schemas.openxmlformats.org/officeDocument/2006/relationships/image" Target="../media/image14.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3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hyperlink" Target="http://www.rabo.nl/lh/impactfonds"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hyperlink" Target="mailto:info@griffioen-leiden.nl" TargetMode="External"/><Relationship Id="rId3" Type="http://schemas.openxmlformats.org/officeDocument/2006/relationships/image" Target="../media/image14.png"/><Relationship Id="rId7" Type="http://schemas.openxmlformats.org/officeDocument/2006/relationships/hyperlink" Target="mailto:s.hendriks@leiden.nl"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hyperlink" Target="mailto:Elise.amels@rabobank.nl" TargetMode="External"/><Relationship Id="rId5" Type="http://schemas.openxmlformats.org/officeDocument/2006/relationships/hyperlink" Target="mailto:r.vandergeest@leiden.nl" TargetMode="External"/><Relationship Id="rId10" Type="http://schemas.openxmlformats.org/officeDocument/2006/relationships/hyperlink" Target="mailto:Laura@dutchcups.nl" TargetMode="External"/><Relationship Id="rId4" Type="http://schemas.openxmlformats.org/officeDocument/2006/relationships/hyperlink" Target="mailto:a.bloem@usc.leidenuniv.nl" TargetMode="External"/><Relationship Id="rId9" Type="http://schemas.openxmlformats.org/officeDocument/2006/relationships/hyperlink" Target="mailto:bjorn@dutchcups.n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3.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4.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Tijdelijke aanduiding voor afbeelding 17" descr="Afbeelding met persoon, houten&#10;&#10;Automatisch gegenereerde beschrijving">
            <a:extLst>
              <a:ext uri="{FF2B5EF4-FFF2-40B4-BE49-F238E27FC236}">
                <a16:creationId xmlns:a16="http://schemas.microsoft.com/office/drawing/2014/main" id="{F56AC150-B591-45A1-BD7E-F610D06DEADA}"/>
              </a:ext>
            </a:extLst>
          </p:cNvPr>
          <p:cNvPicPr>
            <a:picLocks noGrp="1" noChangeAspect="1"/>
          </p:cNvPicPr>
          <p:nvPr>
            <p:ph type="pic" sz="quarter" idx="14"/>
          </p:nvPr>
        </p:nvPicPr>
        <p:blipFill>
          <a:blip r:embed="rId2">
            <a:alphaModFix amt="76000"/>
            <a:extLst>
              <a:ext uri="{28A0092B-C50C-407E-A947-70E740481C1C}">
                <a14:useLocalDpi xmlns:a14="http://schemas.microsoft.com/office/drawing/2010/main" val="0"/>
              </a:ext>
            </a:extLst>
          </a:blip>
          <a:srcRect t="7813" b="7813"/>
          <a:stretch>
            <a:fillRect/>
          </a:stretch>
        </p:blipFill>
        <p:spPr/>
      </p:pic>
      <p:sp>
        <p:nvSpPr>
          <p:cNvPr id="7" name="Tijdelijke aanduiding voor tekst 6">
            <a:extLst>
              <a:ext uri="{FF2B5EF4-FFF2-40B4-BE49-F238E27FC236}">
                <a16:creationId xmlns:a16="http://schemas.microsoft.com/office/drawing/2014/main" id="{416BC4E3-F1D8-402A-A956-7438C3BCF3C7}"/>
              </a:ext>
            </a:extLst>
          </p:cNvPr>
          <p:cNvSpPr>
            <a:spLocks noGrp="1"/>
          </p:cNvSpPr>
          <p:nvPr>
            <p:ph type="body" sz="quarter" idx="17"/>
          </p:nvPr>
        </p:nvSpPr>
        <p:spPr/>
        <p:txBody>
          <a:bodyPr/>
          <a:lstStyle/>
          <a:p>
            <a:endParaRPr lang="nl-NL"/>
          </a:p>
        </p:txBody>
      </p:sp>
      <p:sp>
        <p:nvSpPr>
          <p:cNvPr id="3" name="Tijdelijke aanduiding voor dianummer 2">
            <a:extLst>
              <a:ext uri="{FF2B5EF4-FFF2-40B4-BE49-F238E27FC236}">
                <a16:creationId xmlns:a16="http://schemas.microsoft.com/office/drawing/2014/main" id="{75207619-887C-40E0-AA40-E3B537E16D0D}"/>
              </a:ext>
            </a:extLst>
          </p:cNvPr>
          <p:cNvSpPr>
            <a:spLocks noGrp="1"/>
          </p:cNvSpPr>
          <p:nvPr>
            <p:ph type="sldNum" sz="quarter" idx="4"/>
          </p:nvPr>
        </p:nvSpPr>
        <p:spPr/>
        <p:txBody>
          <a:bodyPr/>
          <a:lstStyle/>
          <a:p>
            <a:fld id="{555B1587-59F1-4FB5-A363-0505DAC627C3}" type="slidenum">
              <a:rPr lang="nl-NL" noProof="0" smtClean="0"/>
              <a:pPr/>
              <a:t>1</a:t>
            </a:fld>
            <a:endParaRPr lang="nl-NL" noProof="0"/>
          </a:p>
        </p:txBody>
      </p:sp>
      <p:sp>
        <p:nvSpPr>
          <p:cNvPr id="6" name="Tijdelijke aanduiding voor tekst 5">
            <a:extLst>
              <a:ext uri="{FF2B5EF4-FFF2-40B4-BE49-F238E27FC236}">
                <a16:creationId xmlns:a16="http://schemas.microsoft.com/office/drawing/2014/main" id="{738FD14D-2924-4FA7-8254-7F63D253EA9D}"/>
              </a:ext>
            </a:extLst>
          </p:cNvPr>
          <p:cNvSpPr>
            <a:spLocks noGrp="1"/>
          </p:cNvSpPr>
          <p:nvPr>
            <p:ph type="body" sz="quarter" idx="18"/>
          </p:nvPr>
        </p:nvSpPr>
        <p:spPr/>
        <p:txBody>
          <a:bodyPr/>
          <a:lstStyle/>
          <a:p>
            <a:endParaRPr lang="nl-NL"/>
          </a:p>
        </p:txBody>
      </p:sp>
      <p:grpSp>
        <p:nvGrpSpPr>
          <p:cNvPr id="12" name="Group 10">
            <a:extLst>
              <a:ext uri="{FF2B5EF4-FFF2-40B4-BE49-F238E27FC236}">
                <a16:creationId xmlns:a16="http://schemas.microsoft.com/office/drawing/2014/main" id="{516502D4-3136-4649-A0AC-1526BAEA682E}"/>
              </a:ext>
            </a:extLst>
          </p:cNvPr>
          <p:cNvGrpSpPr>
            <a:grpSpLocks/>
          </p:cNvGrpSpPr>
          <p:nvPr/>
        </p:nvGrpSpPr>
        <p:grpSpPr>
          <a:xfrm>
            <a:off x="-429834" y="-457524"/>
            <a:ext cx="12437276" cy="7577900"/>
            <a:chOff x="-145196" y="-363369"/>
            <a:chExt cx="10925437" cy="6119939"/>
          </a:xfrm>
        </p:grpSpPr>
        <p:sp>
          <p:nvSpPr>
            <p:cNvPr id="13" name="Freeform: Shape 11">
              <a:extLst>
                <a:ext uri="{FF2B5EF4-FFF2-40B4-BE49-F238E27FC236}">
                  <a16:creationId xmlns:a16="http://schemas.microsoft.com/office/drawing/2014/main" id="{997FA91C-8758-451C-8521-62A2164074E8}"/>
                </a:ext>
              </a:extLst>
            </p:cNvPr>
            <p:cNvSpPr/>
            <p:nvPr/>
          </p:nvSpPr>
          <p:spPr>
            <a:xfrm>
              <a:off x="6466971" y="-363369"/>
              <a:ext cx="4313270" cy="6119939"/>
            </a:xfrm>
            <a:custGeom>
              <a:avLst/>
              <a:gdLst>
                <a:gd name="connsiteX0" fmla="*/ -236 w 4313270"/>
                <a:gd name="connsiteY0" fmla="*/ 6119805 h 6119939"/>
                <a:gd name="connsiteX1" fmla="*/ 1699643 w 4313270"/>
                <a:gd name="connsiteY1" fmla="*/ 3582227 h 6119939"/>
                <a:gd name="connsiteX2" fmla="*/ 1949441 w 4313270"/>
                <a:gd name="connsiteY2" fmla="*/ 2502847 h 6119939"/>
                <a:gd name="connsiteX3" fmla="*/ 4313035 w 4313270"/>
                <a:gd name="connsiteY3" fmla="*/ -134 h 6119939"/>
              </a:gdLst>
              <a:ahLst/>
              <a:cxnLst>
                <a:cxn ang="0">
                  <a:pos x="connsiteX0" y="connsiteY0"/>
                </a:cxn>
                <a:cxn ang="0">
                  <a:pos x="connsiteX1" y="connsiteY1"/>
                </a:cxn>
                <a:cxn ang="0">
                  <a:pos x="connsiteX2" y="connsiteY2"/>
                </a:cxn>
                <a:cxn ang="0">
                  <a:pos x="connsiteX3" y="connsiteY3"/>
                </a:cxn>
              </a:cxnLst>
              <a:rect l="l" t="t" r="r" b="b"/>
              <a:pathLst>
                <a:path w="4313270" h="6119939">
                  <a:moveTo>
                    <a:pt x="-236" y="6119805"/>
                  </a:moveTo>
                  <a:cubicBezTo>
                    <a:pt x="778136" y="5512171"/>
                    <a:pt x="1426363" y="4675720"/>
                    <a:pt x="1699643" y="3582227"/>
                  </a:cubicBezTo>
                  <a:cubicBezTo>
                    <a:pt x="1793317" y="3207529"/>
                    <a:pt x="1870630" y="2844572"/>
                    <a:pt x="1949441" y="2502847"/>
                  </a:cubicBezTo>
                  <a:cubicBezTo>
                    <a:pt x="2280300" y="1064257"/>
                    <a:pt x="2632890" y="-134"/>
                    <a:pt x="4313035" y="-134"/>
                  </a:cubicBezTo>
                </a:path>
              </a:pathLst>
            </a:custGeom>
            <a:noFill/>
            <a:ln w="19050" cap="flat">
              <a:solidFill>
                <a:schemeClr val="bg1"/>
              </a:solidFill>
              <a:prstDash val="solid"/>
              <a:bevel/>
            </a:ln>
          </p:spPr>
          <p:txBody>
            <a:bodyPr rtlCol="0" anchor="ctr"/>
            <a:lstStyle/>
            <a:p>
              <a:endParaRPr lang="fr-FR"/>
            </a:p>
          </p:txBody>
        </p:sp>
        <p:sp>
          <p:nvSpPr>
            <p:cNvPr id="14" name="Freeform: Shape 12">
              <a:extLst>
                <a:ext uri="{FF2B5EF4-FFF2-40B4-BE49-F238E27FC236}">
                  <a16:creationId xmlns:a16="http://schemas.microsoft.com/office/drawing/2014/main" id="{CA238D4F-EE49-4F35-9E2A-57AA0A09864D}"/>
                </a:ext>
              </a:extLst>
            </p:cNvPr>
            <p:cNvSpPr/>
            <p:nvPr/>
          </p:nvSpPr>
          <p:spPr>
            <a:xfrm>
              <a:off x="-145196" y="2139612"/>
              <a:ext cx="8561595" cy="2599795"/>
            </a:xfrm>
            <a:custGeom>
              <a:avLst/>
              <a:gdLst>
                <a:gd name="connsiteX0" fmla="*/ 8561359 w 8561595"/>
                <a:gd name="connsiteY0" fmla="*/ -134 h 2599795"/>
                <a:gd name="connsiteX1" fmla="*/ -236 w 8561595"/>
                <a:gd name="connsiteY1" fmla="*/ 155740 h 2599795"/>
              </a:gdLst>
              <a:ahLst/>
              <a:cxnLst>
                <a:cxn ang="0">
                  <a:pos x="connsiteX0" y="connsiteY0"/>
                </a:cxn>
                <a:cxn ang="0">
                  <a:pos x="connsiteX1" y="connsiteY1"/>
                </a:cxn>
              </a:cxnLst>
              <a:rect l="l" t="t" r="r" b="b"/>
              <a:pathLst>
                <a:path w="8561595" h="2599795">
                  <a:moveTo>
                    <a:pt x="8561359" y="-134"/>
                  </a:moveTo>
                  <a:cubicBezTo>
                    <a:pt x="8065010" y="2143886"/>
                    <a:pt x="3286488" y="4507106"/>
                    <a:pt x="-236" y="155740"/>
                  </a:cubicBezTo>
                </a:path>
              </a:pathLst>
            </a:custGeom>
            <a:noFill/>
            <a:ln w="19050" cap="flat">
              <a:solidFill>
                <a:schemeClr val="bg1"/>
              </a:solidFill>
              <a:prstDash val="solid"/>
              <a:miter/>
            </a:ln>
          </p:spPr>
          <p:txBody>
            <a:bodyPr rtlCol="0" anchor="ctr"/>
            <a:lstStyle/>
            <a:p>
              <a:endParaRPr lang="fr-FR"/>
            </a:p>
          </p:txBody>
        </p:sp>
      </p:grpSp>
      <p:sp>
        <p:nvSpPr>
          <p:cNvPr id="2" name="Tijdelijke aanduiding voor tekst 2">
            <a:extLst>
              <a:ext uri="{FF2B5EF4-FFF2-40B4-BE49-F238E27FC236}">
                <a16:creationId xmlns:a16="http://schemas.microsoft.com/office/drawing/2014/main" id="{B188AE62-B2FB-95F4-47A3-9BBC0B8F0C79}"/>
              </a:ext>
            </a:extLst>
          </p:cNvPr>
          <p:cNvSpPr txBox="1">
            <a:spLocks/>
          </p:cNvSpPr>
          <p:nvPr/>
        </p:nvSpPr>
        <p:spPr>
          <a:xfrm>
            <a:off x="609600" y="765443"/>
            <a:ext cx="11624534" cy="5213435"/>
          </a:xfrm>
          <a:prstGeom prst="rect">
            <a:avLst/>
          </a:prstGeom>
        </p:spPr>
        <p:txBody>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5000" b="1" dirty="0">
                <a:solidFill>
                  <a:schemeClr val="bg1"/>
                </a:solidFill>
              </a:rPr>
              <a:t>Gemeente Leiden &amp; Rabo </a:t>
            </a:r>
            <a:r>
              <a:rPr lang="nl-NL" sz="5000" b="1" dirty="0" err="1">
                <a:solidFill>
                  <a:schemeClr val="bg1"/>
                </a:solidFill>
              </a:rPr>
              <a:t>ClubSupport</a:t>
            </a:r>
            <a:endParaRPr lang="nl-NL" sz="5000" b="1" dirty="0">
              <a:solidFill>
                <a:schemeClr val="bg1"/>
              </a:solidFill>
            </a:endParaRPr>
          </a:p>
          <a:p>
            <a:r>
              <a:rPr lang="nl-NL" sz="2000" b="1" i="1" dirty="0">
                <a:solidFill>
                  <a:schemeClr val="bg1"/>
                </a:solidFill>
              </a:rPr>
              <a:t>Bijeenkomst rondom wetgeving Single </a:t>
            </a:r>
            <a:r>
              <a:rPr lang="nl-NL" sz="2000" b="1" i="1" dirty="0" err="1">
                <a:solidFill>
                  <a:schemeClr val="bg1"/>
                </a:solidFill>
              </a:rPr>
              <a:t>Use</a:t>
            </a:r>
            <a:r>
              <a:rPr lang="nl-NL" sz="2000" b="1" i="1" dirty="0">
                <a:solidFill>
                  <a:schemeClr val="bg1"/>
                </a:solidFill>
              </a:rPr>
              <a:t> Plastics Sportverenigingen per 1 januari ‘24</a:t>
            </a:r>
          </a:p>
          <a:p>
            <a:pPr algn="ctr"/>
            <a:endParaRPr lang="nl-NL" sz="7500" dirty="0">
              <a:solidFill>
                <a:schemeClr val="bg1"/>
              </a:solidFill>
            </a:endParaRPr>
          </a:p>
          <a:p>
            <a:pPr algn="ctr"/>
            <a:r>
              <a:rPr lang="nl-NL" sz="9600" b="1" dirty="0">
                <a:solidFill>
                  <a:schemeClr val="bg1"/>
                </a:solidFill>
              </a:rPr>
              <a:t>Welkom</a:t>
            </a:r>
            <a:endParaRPr lang="nl-NL" sz="7500" dirty="0">
              <a:solidFill>
                <a:schemeClr val="bg1"/>
              </a:solidFill>
            </a:endParaRPr>
          </a:p>
        </p:txBody>
      </p:sp>
      <p:pic>
        <p:nvPicPr>
          <p:cNvPr id="3074" name="Picture 2" descr="Gemeente Leiden - DCK">
            <a:extLst>
              <a:ext uri="{FF2B5EF4-FFF2-40B4-BE49-F238E27FC236}">
                <a16:creationId xmlns:a16="http://schemas.microsoft.com/office/drawing/2014/main" id="{E21A7C5E-8A33-50DA-2318-4D9A8061E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02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BE7EC-8DDF-9B1B-0693-3C13CA78402A}"/>
              </a:ext>
            </a:extLst>
          </p:cNvPr>
          <p:cNvSpPr>
            <a:spLocks noGrp="1"/>
          </p:cNvSpPr>
          <p:nvPr>
            <p:ph type="title"/>
          </p:nvPr>
        </p:nvSpPr>
        <p:spPr>
          <a:xfrm>
            <a:off x="609600" y="585787"/>
            <a:ext cx="6460123" cy="640585"/>
          </a:xfrm>
        </p:spPr>
        <p:txBody>
          <a:bodyPr/>
          <a:lstStyle/>
          <a:p>
            <a:r>
              <a:rPr lang="nl-NL" dirty="0"/>
              <a:t>Beslisboom serveeropties</a:t>
            </a:r>
          </a:p>
        </p:txBody>
      </p:sp>
      <p:sp>
        <p:nvSpPr>
          <p:cNvPr id="3" name="Tijdelijke aanduiding voor inhoud 2">
            <a:extLst>
              <a:ext uri="{FF2B5EF4-FFF2-40B4-BE49-F238E27FC236}">
                <a16:creationId xmlns:a16="http://schemas.microsoft.com/office/drawing/2014/main" id="{CF2B165B-D9E5-7ACC-1585-CBAF1961F82E}"/>
              </a:ext>
            </a:extLst>
          </p:cNvPr>
          <p:cNvSpPr>
            <a:spLocks noGrp="1"/>
          </p:cNvSpPr>
          <p:nvPr>
            <p:ph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FAB50EA-4A38-F374-6179-9D7A04463480}"/>
              </a:ext>
            </a:extLst>
          </p:cNvPr>
          <p:cNvSpPr>
            <a:spLocks noGrp="1"/>
          </p:cNvSpPr>
          <p:nvPr>
            <p:ph type="sldNum" sz="quarter" idx="12"/>
          </p:nvPr>
        </p:nvSpPr>
        <p:spPr/>
        <p:txBody>
          <a:bodyPr/>
          <a:lstStyle/>
          <a:p>
            <a:fld id="{555B1587-59F1-4FB5-A363-0505DAC627C3}" type="slidenum">
              <a:rPr lang="nl-NL" noProof="0" smtClean="0"/>
              <a:t>10</a:t>
            </a:fld>
            <a:endParaRPr lang="nl-NL" noProof="0"/>
          </a:p>
        </p:txBody>
      </p:sp>
      <p:sp>
        <p:nvSpPr>
          <p:cNvPr id="5" name="Ondertitel 4">
            <a:extLst>
              <a:ext uri="{FF2B5EF4-FFF2-40B4-BE49-F238E27FC236}">
                <a16:creationId xmlns:a16="http://schemas.microsoft.com/office/drawing/2014/main" id="{8292F313-5824-6C0A-93DA-49FCDF0DCC42}"/>
              </a:ext>
            </a:extLst>
          </p:cNvPr>
          <p:cNvSpPr>
            <a:spLocks noGrp="1"/>
          </p:cNvSpPr>
          <p:nvPr>
            <p:ph type="subTitle" idx="13"/>
          </p:nvPr>
        </p:nvSpPr>
        <p:spPr/>
        <p:txBody>
          <a:bodyPr/>
          <a:lstStyle/>
          <a:p>
            <a:endParaRPr lang="nl-NL" dirty="0"/>
          </a:p>
        </p:txBody>
      </p:sp>
      <p:sp>
        <p:nvSpPr>
          <p:cNvPr id="6" name="Tijdelijke aanduiding voor inhoud 5">
            <a:extLst>
              <a:ext uri="{FF2B5EF4-FFF2-40B4-BE49-F238E27FC236}">
                <a16:creationId xmlns:a16="http://schemas.microsoft.com/office/drawing/2014/main" id="{4192DEDB-B423-70C6-DAC4-4CC16AAD18E9}"/>
              </a:ext>
            </a:extLst>
          </p:cNvPr>
          <p:cNvSpPr>
            <a:spLocks noGrp="1"/>
          </p:cNvSpPr>
          <p:nvPr>
            <p:ph idx="15"/>
          </p:nvPr>
        </p:nvSpPr>
        <p:spPr/>
        <p:txBody>
          <a:bodyPr/>
          <a:lstStyle/>
          <a:p>
            <a:endParaRPr lang="nl-NL"/>
          </a:p>
        </p:txBody>
      </p:sp>
      <p:sp>
        <p:nvSpPr>
          <p:cNvPr id="8" name="Tijdelijke aanduiding voor tekst 7">
            <a:extLst>
              <a:ext uri="{FF2B5EF4-FFF2-40B4-BE49-F238E27FC236}">
                <a16:creationId xmlns:a16="http://schemas.microsoft.com/office/drawing/2014/main" id="{409761FA-AE54-DF87-FED9-F6CB27819397}"/>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76CE504F-6B41-E0C2-E872-DC8278D2C3EA}"/>
              </a:ext>
            </a:extLst>
          </p:cNvPr>
          <p:cNvSpPr>
            <a:spLocks noGrp="1"/>
          </p:cNvSpPr>
          <p:nvPr>
            <p:ph type="body" sz="quarter" idx="20"/>
          </p:nvPr>
        </p:nvSpPr>
        <p:spPr/>
        <p:txBody>
          <a:bodyPr/>
          <a:lstStyle/>
          <a:p>
            <a:endParaRPr lang="nl-NL"/>
          </a:p>
        </p:txBody>
      </p:sp>
      <p:pic>
        <p:nvPicPr>
          <p:cNvPr id="10" name="Afbeelding 9">
            <a:extLst>
              <a:ext uri="{FF2B5EF4-FFF2-40B4-BE49-F238E27FC236}">
                <a16:creationId xmlns:a16="http://schemas.microsoft.com/office/drawing/2014/main" id="{1974D666-5DAF-57FB-88D1-5B05F07941C4}"/>
              </a:ext>
            </a:extLst>
          </p:cNvPr>
          <p:cNvPicPr>
            <a:picLocks noChangeAspect="1"/>
          </p:cNvPicPr>
          <p:nvPr/>
        </p:nvPicPr>
        <p:blipFill>
          <a:blip r:embed="rId2"/>
          <a:stretch>
            <a:fillRect/>
          </a:stretch>
        </p:blipFill>
        <p:spPr>
          <a:xfrm>
            <a:off x="0" y="1241612"/>
            <a:ext cx="12192000" cy="5032112"/>
          </a:xfrm>
          <a:prstGeom prst="rect">
            <a:avLst/>
          </a:prstGeom>
        </p:spPr>
      </p:pic>
    </p:spTree>
    <p:extLst>
      <p:ext uri="{BB962C8B-B14F-4D97-AF65-F5344CB8AC3E}">
        <p14:creationId xmlns:p14="http://schemas.microsoft.com/office/powerpoint/2010/main" val="11004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65182E-8F28-4484-9D98-026C380B6B26}"/>
              </a:ext>
            </a:extLst>
          </p:cNvPr>
          <p:cNvSpPr>
            <a:spLocks noGrp="1"/>
          </p:cNvSpPr>
          <p:nvPr>
            <p:ph type="title"/>
          </p:nvPr>
        </p:nvSpPr>
        <p:spPr/>
        <p:txBody>
          <a:bodyPr/>
          <a:lstStyle/>
          <a:p>
            <a:r>
              <a:rPr lang="nl-NL" dirty="0"/>
              <a:t>Verder</a:t>
            </a:r>
          </a:p>
        </p:txBody>
      </p:sp>
      <p:sp>
        <p:nvSpPr>
          <p:cNvPr id="3" name="Tijdelijke aanduiding voor inhoud 2">
            <a:extLst>
              <a:ext uri="{FF2B5EF4-FFF2-40B4-BE49-F238E27FC236}">
                <a16:creationId xmlns:a16="http://schemas.microsoft.com/office/drawing/2014/main" id="{70B2DB71-1C9E-4993-A661-6A5099868A91}"/>
              </a:ext>
            </a:extLst>
          </p:cNvPr>
          <p:cNvSpPr>
            <a:spLocks noGrp="1"/>
          </p:cNvSpPr>
          <p:nvPr>
            <p:ph idx="1"/>
          </p:nvPr>
        </p:nvSpPr>
        <p:spPr>
          <a:xfrm>
            <a:off x="6709459" y="1775102"/>
            <a:ext cx="4865226" cy="3902057"/>
          </a:xfrm>
        </p:spPr>
        <p:txBody>
          <a:bodyPr/>
          <a:lstStyle/>
          <a:p>
            <a:pPr marL="285750" indent="-285750">
              <a:buFontTx/>
              <a:buChar char="-"/>
            </a:pPr>
            <a:r>
              <a:rPr lang="nl-NL" sz="1400" dirty="0"/>
              <a:t>Inname/ophalen van bekers/borden</a:t>
            </a:r>
          </a:p>
          <a:p>
            <a:pPr marL="285750" indent="-285750">
              <a:buFontTx/>
              <a:buChar char="-"/>
            </a:pPr>
            <a:endParaRPr lang="nl-NL" sz="1400" dirty="0"/>
          </a:p>
          <a:p>
            <a:pPr marL="285750" indent="-285750">
              <a:buFontTx/>
              <a:buChar char="-"/>
            </a:pPr>
            <a:r>
              <a:rPr lang="nl-NL" sz="1400" dirty="0"/>
              <a:t>Opslag van bekers/borden </a:t>
            </a:r>
          </a:p>
          <a:p>
            <a:pPr marL="285750" indent="-285750">
              <a:buFontTx/>
              <a:buChar char="-"/>
            </a:pPr>
            <a:endParaRPr lang="nl-NL" sz="1400" dirty="0"/>
          </a:p>
          <a:p>
            <a:pPr marL="285750" indent="-285750">
              <a:buFontTx/>
              <a:buChar char="-"/>
            </a:pPr>
            <a:r>
              <a:rPr lang="nl-NL" sz="1400" dirty="0"/>
              <a:t>Afwas</a:t>
            </a:r>
          </a:p>
          <a:p>
            <a:pPr marL="516150" lvl="1" indent="-285750">
              <a:buFontTx/>
              <a:buChar char="-"/>
            </a:pPr>
            <a:r>
              <a:rPr lang="nl-NL" sz="1400" dirty="0"/>
              <a:t>Handwas</a:t>
            </a:r>
          </a:p>
          <a:p>
            <a:pPr marL="516150" lvl="1" indent="-285750">
              <a:buFontTx/>
              <a:buChar char="-"/>
            </a:pPr>
            <a:r>
              <a:rPr lang="nl-NL" sz="1400" dirty="0"/>
              <a:t>Machine </a:t>
            </a:r>
          </a:p>
          <a:p>
            <a:pPr marL="516150" lvl="1" indent="-285750">
              <a:buFontTx/>
              <a:buChar char="-"/>
            </a:pPr>
            <a:r>
              <a:rPr lang="nl-NL" sz="1400" dirty="0"/>
              <a:t>Uitbesteden</a:t>
            </a:r>
          </a:p>
          <a:p>
            <a:pPr marL="516150" lvl="1" indent="-285750">
              <a:buFontTx/>
              <a:buChar char="-"/>
            </a:pPr>
            <a:endParaRPr lang="nl-NL" sz="1400" dirty="0"/>
          </a:p>
          <a:p>
            <a:pPr marL="285750" indent="-285750">
              <a:buFontTx/>
              <a:buChar char="-"/>
            </a:pPr>
            <a:r>
              <a:rPr lang="nl-NL" sz="1400" dirty="0"/>
              <a:t>Gedrag &amp; kennis/communicatie</a:t>
            </a:r>
          </a:p>
          <a:p>
            <a:pPr marL="516150" lvl="1" indent="-285750">
              <a:buFontTx/>
              <a:buChar char="-"/>
            </a:pPr>
            <a:r>
              <a:rPr lang="nl-NL" sz="1400" dirty="0"/>
              <a:t>Intern: Bar en leden</a:t>
            </a:r>
          </a:p>
          <a:p>
            <a:pPr marL="516150" lvl="1" indent="-285750">
              <a:buFontTx/>
              <a:buChar char="-"/>
            </a:pPr>
            <a:r>
              <a:rPr lang="nl-NL" sz="1400" dirty="0"/>
              <a:t>Extern: bezoekers</a:t>
            </a:r>
          </a:p>
          <a:p>
            <a:pPr marL="285750" indent="-285750">
              <a:buFontTx/>
              <a:buChar char="-"/>
            </a:pPr>
            <a:endParaRPr lang="nl-NL" sz="1400" dirty="0"/>
          </a:p>
          <a:p>
            <a:pPr marL="285750" indent="-285750">
              <a:buFontTx/>
              <a:buChar char="-"/>
            </a:pPr>
            <a:r>
              <a:rPr lang="nl-NL" sz="1400" dirty="0"/>
              <a:t>Meer informatie</a:t>
            </a:r>
          </a:p>
          <a:p>
            <a:pPr marL="285750" indent="-285750">
              <a:buFontTx/>
              <a:buChar char="-"/>
            </a:pPr>
            <a:r>
              <a:rPr lang="nl-NL" sz="1400" dirty="0">
                <a:hlinkClick r:id="rId2"/>
              </a:rPr>
              <a:t>Home | Ministerie van Infrastructuur en Waterstaat (minderwegwerpplastic.nl)</a:t>
            </a:r>
            <a:endParaRPr lang="nl-NL" sz="1400" dirty="0"/>
          </a:p>
          <a:p>
            <a:pPr marL="285750" indent="-285750">
              <a:buFontTx/>
              <a:buChar char="-"/>
            </a:pPr>
            <a:r>
              <a:rPr lang="nl-NL" sz="1400" dirty="0">
                <a:hlinkClick r:id="rId3"/>
              </a:rPr>
              <a:t>Herbruikbare statiegeldbekers - Gemeente Leiden</a:t>
            </a:r>
            <a:endParaRPr lang="nl-NL" sz="1400" dirty="0"/>
          </a:p>
          <a:p>
            <a:pPr marL="285750" indent="-285750">
              <a:buFontTx/>
              <a:buChar char="-"/>
            </a:pPr>
            <a:endParaRPr lang="nl-NL" sz="1400" dirty="0"/>
          </a:p>
          <a:p>
            <a:pPr marL="516150" lvl="1" indent="-285750">
              <a:buFontTx/>
              <a:buChar char="-"/>
            </a:pPr>
            <a:endParaRPr lang="nl-NL" sz="1400" dirty="0"/>
          </a:p>
        </p:txBody>
      </p:sp>
      <p:sp>
        <p:nvSpPr>
          <p:cNvPr id="5" name="Tijdelijke aanduiding voor inhoud 4">
            <a:extLst>
              <a:ext uri="{FF2B5EF4-FFF2-40B4-BE49-F238E27FC236}">
                <a16:creationId xmlns:a16="http://schemas.microsoft.com/office/drawing/2014/main" id="{439EABDF-597C-42C2-8879-457496447B7E}"/>
              </a:ext>
            </a:extLst>
          </p:cNvPr>
          <p:cNvSpPr>
            <a:spLocks noGrp="1"/>
          </p:cNvSpPr>
          <p:nvPr>
            <p:ph idx="15"/>
          </p:nvPr>
        </p:nvSpPr>
        <p:spPr>
          <a:xfrm>
            <a:off x="6709459" y="1329050"/>
            <a:ext cx="4865226" cy="375320"/>
          </a:xfrm>
        </p:spPr>
        <p:txBody>
          <a:bodyPr/>
          <a:lstStyle/>
          <a:p>
            <a:r>
              <a:rPr lang="nl-NL" dirty="0"/>
              <a:t>Denk aan:</a:t>
            </a:r>
          </a:p>
        </p:txBody>
      </p:sp>
      <p:sp>
        <p:nvSpPr>
          <p:cNvPr id="6" name="Tijdelijke aanduiding voor afbeelding 5">
            <a:extLst>
              <a:ext uri="{FF2B5EF4-FFF2-40B4-BE49-F238E27FC236}">
                <a16:creationId xmlns:a16="http://schemas.microsoft.com/office/drawing/2014/main" id="{9E8A453D-DC4C-4C33-A64C-1A9F12B17549}"/>
              </a:ext>
            </a:extLst>
          </p:cNvPr>
          <p:cNvSpPr>
            <a:spLocks noGrp="1"/>
          </p:cNvSpPr>
          <p:nvPr>
            <p:ph type="pic" sz="quarter" idx="14"/>
          </p:nvPr>
        </p:nvSpPr>
        <p:spPr/>
      </p:sp>
      <p:sp>
        <p:nvSpPr>
          <p:cNvPr id="7" name="Tijdelijke aanduiding voor dianummer 6">
            <a:extLst>
              <a:ext uri="{FF2B5EF4-FFF2-40B4-BE49-F238E27FC236}">
                <a16:creationId xmlns:a16="http://schemas.microsoft.com/office/drawing/2014/main" id="{DF392326-2046-4491-9B4C-14AD4A906F98}"/>
              </a:ext>
            </a:extLst>
          </p:cNvPr>
          <p:cNvSpPr>
            <a:spLocks noGrp="1"/>
          </p:cNvSpPr>
          <p:nvPr>
            <p:ph type="sldNum" sz="quarter" idx="12"/>
          </p:nvPr>
        </p:nvSpPr>
        <p:spPr/>
        <p:txBody>
          <a:bodyPr/>
          <a:lstStyle/>
          <a:p>
            <a:fld id="{555B1587-59F1-4FB5-A363-0505DAC627C3}" type="slidenum">
              <a:rPr lang="nl-NL" dirty="0" smtClean="0"/>
              <a:pPr/>
              <a:t>11</a:t>
            </a:fld>
            <a:endParaRPr lang="nl-NL" dirty="0"/>
          </a:p>
        </p:txBody>
      </p:sp>
      <p:pic>
        <p:nvPicPr>
          <p:cNvPr id="12" name="Afbeelding 11">
            <a:extLst>
              <a:ext uri="{FF2B5EF4-FFF2-40B4-BE49-F238E27FC236}">
                <a16:creationId xmlns:a16="http://schemas.microsoft.com/office/drawing/2014/main" id="{35300A95-F1D8-5DCB-D293-AC686E81CFC0}"/>
              </a:ext>
            </a:extLst>
          </p:cNvPr>
          <p:cNvPicPr>
            <a:picLocks noChangeAspect="1"/>
          </p:cNvPicPr>
          <p:nvPr/>
        </p:nvPicPr>
        <p:blipFill>
          <a:blip r:embed="rId4"/>
          <a:stretch>
            <a:fillRect/>
          </a:stretch>
        </p:blipFill>
        <p:spPr>
          <a:xfrm>
            <a:off x="16886" y="0"/>
            <a:ext cx="6079114" cy="6858000"/>
          </a:xfrm>
          <a:prstGeom prst="rect">
            <a:avLst/>
          </a:prstGeom>
        </p:spPr>
      </p:pic>
      <p:pic>
        <p:nvPicPr>
          <p:cNvPr id="7170" name="Picture 2">
            <a:extLst>
              <a:ext uri="{FF2B5EF4-FFF2-40B4-BE49-F238E27FC236}">
                <a16:creationId xmlns:a16="http://schemas.microsoft.com/office/drawing/2014/main" id="{2DD4B5D4-224D-FB8D-D119-281C65CDF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86" y="0"/>
            <a:ext cx="6079114" cy="7452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emeente Leiden - DCK">
            <a:extLst>
              <a:ext uri="{FF2B5EF4-FFF2-40B4-BE49-F238E27FC236}">
                <a16:creationId xmlns:a16="http://schemas.microsoft.com/office/drawing/2014/main" id="{280835EF-BD78-13E0-9DBF-F7E082E639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32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A8D778-F2EF-401D-81EA-E932ED8F8915}"/>
              </a:ext>
            </a:extLst>
          </p:cNvPr>
          <p:cNvSpPr>
            <a:spLocks noGrp="1"/>
          </p:cNvSpPr>
          <p:nvPr>
            <p:ph type="title"/>
          </p:nvPr>
        </p:nvSpPr>
        <p:spPr/>
        <p:txBody>
          <a:bodyPr/>
          <a:lstStyle/>
          <a:p>
            <a:r>
              <a:rPr lang="nl-NL" sz="4000" dirty="0"/>
              <a:t>Tips van het Universitair Sportcentrum Leiden</a:t>
            </a:r>
            <a:br>
              <a:rPr lang="nl-NL" dirty="0"/>
            </a:br>
            <a:endParaRPr lang="nl-NL" dirty="0"/>
          </a:p>
        </p:txBody>
      </p:sp>
      <p:sp>
        <p:nvSpPr>
          <p:cNvPr id="4" name="Tijdelijke aanduiding voor dianummer 3">
            <a:extLst>
              <a:ext uri="{FF2B5EF4-FFF2-40B4-BE49-F238E27FC236}">
                <a16:creationId xmlns:a16="http://schemas.microsoft.com/office/drawing/2014/main" id="{09E839AF-2F13-46BC-BF59-28568E686D7A}"/>
              </a:ext>
            </a:extLst>
          </p:cNvPr>
          <p:cNvSpPr>
            <a:spLocks noGrp="1"/>
          </p:cNvSpPr>
          <p:nvPr>
            <p:ph type="sldNum" sz="quarter" idx="12"/>
          </p:nvPr>
        </p:nvSpPr>
        <p:spPr>
          <a:xfrm>
            <a:off x="609600" y="6356350"/>
            <a:ext cx="495300" cy="365125"/>
          </a:xfrm>
        </p:spPr>
        <p:txBody>
          <a:bodyPr/>
          <a:lstStyle/>
          <a:p>
            <a:fld id="{555B1587-59F1-4FB5-A363-0505DAC627C3}" type="slidenum">
              <a:rPr lang="nl-NL" noProof="0" dirty="0" smtClean="0"/>
              <a:pPr/>
              <a:t>12</a:t>
            </a:fld>
            <a:endParaRPr lang="nl-NL" noProof="0" dirty="0"/>
          </a:p>
        </p:txBody>
      </p:sp>
      <p:pic>
        <p:nvPicPr>
          <p:cNvPr id="1028" name="Picture 4" descr="Universitair Sportcentrum — Leiden Bio Science Park">
            <a:extLst>
              <a:ext uri="{FF2B5EF4-FFF2-40B4-BE49-F238E27FC236}">
                <a16:creationId xmlns:a16="http://schemas.microsoft.com/office/drawing/2014/main" id="{3847A3B1-F0F2-79B0-D88B-CFA72F83E3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11365"/>
            <a:ext cx="12192001" cy="4946635"/>
          </a:xfrm>
          <a:prstGeom prst="rect">
            <a:avLst/>
          </a:prstGeom>
          <a:solidFill>
            <a:schemeClr val="bg1">
              <a:alpha val="88000"/>
            </a:schemeClr>
          </a:solidFill>
        </p:spPr>
      </p:pic>
      <p:pic>
        <p:nvPicPr>
          <p:cNvPr id="2" name="Picture 2" descr="Gemeente Leiden - DCK">
            <a:extLst>
              <a:ext uri="{FF2B5EF4-FFF2-40B4-BE49-F238E27FC236}">
                <a16:creationId xmlns:a16="http://schemas.microsoft.com/office/drawing/2014/main" id="{80D8494A-9E9F-6FEB-1FBE-34960917EF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2C16486-E573-A63E-6176-880CC15CE2D2}"/>
              </a:ext>
            </a:extLst>
          </p:cNvPr>
          <p:cNvSpPr txBox="1"/>
          <p:nvPr/>
        </p:nvSpPr>
        <p:spPr>
          <a:xfrm>
            <a:off x="760977" y="2442491"/>
            <a:ext cx="4326524" cy="369332"/>
          </a:xfrm>
          <a:prstGeom prst="rect">
            <a:avLst/>
          </a:prstGeom>
          <a:noFill/>
        </p:spPr>
        <p:txBody>
          <a:bodyPr wrap="square" rtlCol="0">
            <a:spAutoFit/>
          </a:bodyPr>
          <a:lstStyle/>
          <a:p>
            <a:r>
              <a:rPr lang="nl-NL" dirty="0" err="1"/>
              <a:t>ghj</a:t>
            </a:r>
            <a:endParaRPr lang="nl-NL" dirty="0"/>
          </a:p>
        </p:txBody>
      </p:sp>
      <p:sp>
        <p:nvSpPr>
          <p:cNvPr id="6" name="Tekstvak 5">
            <a:extLst>
              <a:ext uri="{FF2B5EF4-FFF2-40B4-BE49-F238E27FC236}">
                <a16:creationId xmlns:a16="http://schemas.microsoft.com/office/drawing/2014/main" id="{C03D082F-E762-0A57-1187-83B9172E1EEF}"/>
              </a:ext>
            </a:extLst>
          </p:cNvPr>
          <p:cNvSpPr txBox="1"/>
          <p:nvPr/>
        </p:nvSpPr>
        <p:spPr>
          <a:xfrm>
            <a:off x="609600" y="2184079"/>
            <a:ext cx="10945792" cy="3170099"/>
          </a:xfrm>
          <a:prstGeom prst="rect">
            <a:avLst/>
          </a:prstGeom>
          <a:solidFill>
            <a:schemeClr val="bg1">
              <a:alpha val="77000"/>
            </a:schemeClr>
          </a:solidFill>
        </p:spPr>
        <p:txBody>
          <a:bodyPr wrap="square" rtlCol="0">
            <a:spAutoFit/>
          </a:bodyPr>
          <a:lstStyle/>
          <a:p>
            <a:pPr marL="285750" indent="-285750">
              <a:buFontTx/>
              <a:buChar char="-"/>
            </a:pPr>
            <a:r>
              <a:rPr lang="nl-NL" sz="2000" dirty="0">
                <a:solidFill>
                  <a:schemeClr val="tx1">
                    <a:lumMod val="50000"/>
                  </a:schemeClr>
                </a:solidFill>
              </a:rPr>
              <a:t>Zorg dat je nieuwe bekers een andere kleur hebben dan je oude bekers, anders verdwijnen ze in de afvalbak.</a:t>
            </a:r>
          </a:p>
          <a:p>
            <a:pPr marL="285750" indent="-285750">
              <a:buFontTx/>
              <a:buChar char="-"/>
            </a:pPr>
            <a:r>
              <a:rPr lang="nl-NL" sz="2000" dirty="0">
                <a:solidFill>
                  <a:schemeClr val="tx1">
                    <a:lumMod val="50000"/>
                  </a:schemeClr>
                </a:solidFill>
              </a:rPr>
              <a:t>Maak de bekers niet al te mooi, anders worden ze mee naar huis genomen.</a:t>
            </a:r>
          </a:p>
          <a:p>
            <a:pPr marL="285750" indent="-285750">
              <a:buFontTx/>
              <a:buChar char="-"/>
            </a:pPr>
            <a:r>
              <a:rPr lang="nl-NL" sz="2000" dirty="0">
                <a:solidFill>
                  <a:schemeClr val="tx1">
                    <a:lumMod val="50000"/>
                  </a:schemeClr>
                </a:solidFill>
              </a:rPr>
              <a:t>Mensen gaan desondanks bekers mee naar huis nemen. Na een aantal bekers hebben mensen genoeg thuis en nemen ze niks meer mee. Hou dus rekening met verlies.</a:t>
            </a:r>
          </a:p>
          <a:p>
            <a:pPr marL="285750" indent="-285750">
              <a:buFontTx/>
              <a:buChar char="-"/>
            </a:pPr>
            <a:r>
              <a:rPr lang="nl-NL" sz="2000" dirty="0">
                <a:solidFill>
                  <a:schemeClr val="tx1">
                    <a:lumMod val="50000"/>
                  </a:schemeClr>
                </a:solidFill>
              </a:rPr>
              <a:t>Zorg voor duidelijke instructies en communicatie vanaf de dag dat je de nieuwe herbruikbare bekers introduceert</a:t>
            </a:r>
          </a:p>
          <a:p>
            <a:pPr marL="285750" indent="-285750">
              <a:buFontTx/>
              <a:buChar char="-"/>
            </a:pPr>
            <a:r>
              <a:rPr lang="nl-NL" sz="2000" dirty="0">
                <a:solidFill>
                  <a:schemeClr val="tx1">
                    <a:lumMod val="50000"/>
                  </a:schemeClr>
                </a:solidFill>
              </a:rPr>
              <a:t>Haal bekers actief van de velden als ze daar blijven liggen; goed voorbeeld, doet goed volgen.</a:t>
            </a:r>
          </a:p>
          <a:p>
            <a:pPr marL="285750" indent="-285750">
              <a:buFontTx/>
              <a:buChar char="-"/>
            </a:pPr>
            <a:r>
              <a:rPr lang="nl-NL" sz="2000" dirty="0">
                <a:solidFill>
                  <a:schemeClr val="tx1">
                    <a:lumMod val="50000"/>
                  </a:schemeClr>
                </a:solidFill>
              </a:rPr>
              <a:t>Kijk of het mogelijk is om met meerdere partijen in te kopen. De aanschafprijs gaat dan naar beneden. De gemeente Leiden helpt graag mee.</a:t>
            </a:r>
          </a:p>
        </p:txBody>
      </p:sp>
    </p:spTree>
    <p:custDataLst>
      <p:custData r:id="rId1"/>
      <p:custData r:id="rId2"/>
    </p:custDataLst>
    <p:extLst>
      <p:ext uri="{BB962C8B-B14F-4D97-AF65-F5344CB8AC3E}">
        <p14:creationId xmlns:p14="http://schemas.microsoft.com/office/powerpoint/2010/main" val="320855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4C8188F3-102E-4FA4-9EE6-D22AFBBBB1E0}"/>
              </a:ext>
            </a:extLst>
          </p:cNvPr>
          <p:cNvSpPr>
            <a:spLocks noGrp="1"/>
          </p:cNvSpPr>
          <p:nvPr>
            <p:ph type="body" sz="quarter" idx="20"/>
          </p:nvPr>
        </p:nvSpPr>
        <p:spPr/>
        <p:txBody>
          <a:bodyPr/>
          <a:lstStyle/>
          <a:p>
            <a:endParaRPr lang="nl-NL" dirty="0"/>
          </a:p>
        </p:txBody>
      </p:sp>
      <p:sp>
        <p:nvSpPr>
          <p:cNvPr id="2" name="Titel 1">
            <a:extLst>
              <a:ext uri="{FF2B5EF4-FFF2-40B4-BE49-F238E27FC236}">
                <a16:creationId xmlns:a16="http://schemas.microsoft.com/office/drawing/2014/main" id="{16B90D36-6229-4321-9DF9-1A2987796E12}"/>
              </a:ext>
            </a:extLst>
          </p:cNvPr>
          <p:cNvSpPr>
            <a:spLocks noGrp="1"/>
          </p:cNvSpPr>
          <p:nvPr>
            <p:ph type="title"/>
          </p:nvPr>
        </p:nvSpPr>
        <p:spPr/>
        <p:txBody>
          <a:bodyPr/>
          <a:lstStyle/>
          <a:p>
            <a:r>
              <a:rPr lang="nl-NL" dirty="0"/>
              <a:t>Hoe nu verder?</a:t>
            </a:r>
          </a:p>
        </p:txBody>
      </p:sp>
      <p:sp>
        <p:nvSpPr>
          <p:cNvPr id="3" name="Tijdelijke aanduiding voor inhoud 2">
            <a:extLst>
              <a:ext uri="{FF2B5EF4-FFF2-40B4-BE49-F238E27FC236}">
                <a16:creationId xmlns:a16="http://schemas.microsoft.com/office/drawing/2014/main" id="{36D0EDD5-F179-4EE1-A672-A4C88F11E574}"/>
              </a:ext>
            </a:extLst>
          </p:cNvPr>
          <p:cNvSpPr>
            <a:spLocks noGrp="1"/>
          </p:cNvSpPr>
          <p:nvPr>
            <p:ph idx="1"/>
          </p:nvPr>
        </p:nvSpPr>
        <p:spPr/>
        <p:txBody>
          <a:bodyPr/>
          <a:lstStyle/>
          <a:p>
            <a:r>
              <a:rPr lang="nl-NL" dirty="0"/>
              <a:t>Stappenplan</a:t>
            </a:r>
          </a:p>
          <a:p>
            <a:pPr marL="342900" indent="-342900">
              <a:buFont typeface="+mj-lt"/>
              <a:buAutoNum type="arabicPeriod"/>
            </a:pPr>
            <a:r>
              <a:rPr lang="nl-NL" dirty="0"/>
              <a:t>Breng het gebruik van Single </a:t>
            </a:r>
            <a:r>
              <a:rPr lang="nl-NL" dirty="0" err="1"/>
              <a:t>Use</a:t>
            </a:r>
            <a:r>
              <a:rPr lang="nl-NL" dirty="0"/>
              <a:t> Plastics in beeld;</a:t>
            </a:r>
          </a:p>
          <a:p>
            <a:pPr marL="342900" indent="-342900">
              <a:buFont typeface="+mj-lt"/>
              <a:buAutoNum type="arabicPeriod"/>
            </a:pPr>
            <a:r>
              <a:rPr lang="nl-NL" dirty="0"/>
              <a:t>Breng potentiële alternatieven in kaart;</a:t>
            </a:r>
          </a:p>
          <a:p>
            <a:pPr marL="342900" indent="-342900">
              <a:buFont typeface="+mj-lt"/>
              <a:buAutoNum type="arabicPeriod"/>
            </a:pPr>
            <a:r>
              <a:rPr lang="nl-NL" dirty="0"/>
              <a:t>Inventariseer consequenties van de keuzes (zoals benodigde ruimte, afwas(machine), personeel) </a:t>
            </a:r>
          </a:p>
          <a:p>
            <a:pPr marL="342900" indent="-342900">
              <a:buFont typeface="+mj-lt"/>
              <a:buAutoNum type="arabicPeriod"/>
            </a:pPr>
            <a:r>
              <a:rPr lang="nl-NL" dirty="0"/>
              <a:t>Bespreek de mogelijkheden binnen het bestuur;</a:t>
            </a:r>
          </a:p>
          <a:p>
            <a:pPr marL="342900" indent="-342900">
              <a:buFont typeface="+mj-lt"/>
              <a:buAutoNum type="arabicPeriod"/>
            </a:pPr>
            <a:r>
              <a:rPr lang="nl-NL" dirty="0"/>
              <a:t>Maak als vereniging een keuze voor alternatief/alternatieven;</a:t>
            </a:r>
          </a:p>
          <a:p>
            <a:pPr marL="342900" indent="-342900">
              <a:buFont typeface="+mj-lt"/>
              <a:buAutoNum type="arabicPeriod"/>
            </a:pPr>
            <a:r>
              <a:rPr lang="nl-NL" dirty="0"/>
              <a:t>Inventariseer mogelijke leveranciers;</a:t>
            </a:r>
          </a:p>
          <a:p>
            <a:pPr marL="342900" indent="-342900">
              <a:buFont typeface="+mj-lt"/>
              <a:buAutoNum type="arabicPeriod"/>
            </a:pPr>
            <a:r>
              <a:rPr lang="nl-NL" dirty="0"/>
              <a:t>Plaats gewenste bestelling;</a:t>
            </a:r>
          </a:p>
          <a:p>
            <a:pPr marL="342900" indent="-342900">
              <a:buFont typeface="+mj-lt"/>
              <a:buAutoNum type="arabicPeriod"/>
            </a:pPr>
            <a:r>
              <a:rPr lang="nl-NL" dirty="0"/>
              <a:t>Communiceer wijziging richting leden</a:t>
            </a:r>
          </a:p>
          <a:p>
            <a:pPr marL="342900" indent="-342900">
              <a:buFont typeface="+mj-lt"/>
              <a:buAutoNum type="arabicPeriod"/>
            </a:pPr>
            <a:endParaRPr lang="nl-NL" dirty="0"/>
          </a:p>
          <a:p>
            <a:endParaRPr lang="nl-NL" dirty="0"/>
          </a:p>
        </p:txBody>
      </p:sp>
      <p:sp>
        <p:nvSpPr>
          <p:cNvPr id="4" name="Tijdelijke aanduiding voor dianummer 3">
            <a:extLst>
              <a:ext uri="{FF2B5EF4-FFF2-40B4-BE49-F238E27FC236}">
                <a16:creationId xmlns:a16="http://schemas.microsoft.com/office/drawing/2014/main" id="{5032D619-D87C-478B-B912-13D91ADFB671}"/>
              </a:ext>
            </a:extLst>
          </p:cNvPr>
          <p:cNvSpPr>
            <a:spLocks noGrp="1"/>
          </p:cNvSpPr>
          <p:nvPr>
            <p:ph type="sldNum" sz="quarter" idx="12"/>
          </p:nvPr>
        </p:nvSpPr>
        <p:spPr/>
        <p:txBody>
          <a:bodyPr/>
          <a:lstStyle/>
          <a:p>
            <a:fld id="{555B1587-59F1-4FB5-A363-0505DAC627C3}" type="slidenum">
              <a:rPr lang="nl-NL" noProof="0" dirty="0" smtClean="0"/>
              <a:t>13</a:t>
            </a:fld>
            <a:endParaRPr lang="nl-NL" noProof="0" dirty="0"/>
          </a:p>
        </p:txBody>
      </p:sp>
      <p:sp>
        <p:nvSpPr>
          <p:cNvPr id="6" name="Tijdelijke aanduiding voor inhoud 5">
            <a:extLst>
              <a:ext uri="{FF2B5EF4-FFF2-40B4-BE49-F238E27FC236}">
                <a16:creationId xmlns:a16="http://schemas.microsoft.com/office/drawing/2014/main" id="{09F225CB-B908-4174-A6F6-772C7B7639F7}"/>
              </a:ext>
            </a:extLst>
          </p:cNvPr>
          <p:cNvSpPr>
            <a:spLocks noGrp="1"/>
          </p:cNvSpPr>
          <p:nvPr>
            <p:ph idx="15"/>
          </p:nvPr>
        </p:nvSpPr>
        <p:spPr>
          <a:xfrm>
            <a:off x="609599" y="1329050"/>
            <a:ext cx="5125133" cy="375320"/>
          </a:xfrm>
        </p:spPr>
        <p:txBody>
          <a:bodyPr/>
          <a:lstStyle/>
          <a:p>
            <a:r>
              <a:rPr lang="nl-NL" dirty="0"/>
              <a:t>Voorbereiden op de nieuwe wetgeving</a:t>
            </a:r>
          </a:p>
        </p:txBody>
      </p:sp>
      <p:sp>
        <p:nvSpPr>
          <p:cNvPr id="7" name="Tijdelijke aanduiding voor afbeelding 6">
            <a:extLst>
              <a:ext uri="{FF2B5EF4-FFF2-40B4-BE49-F238E27FC236}">
                <a16:creationId xmlns:a16="http://schemas.microsoft.com/office/drawing/2014/main" id="{3EBF3439-08F6-4035-9C61-2A8EC5B46B6C}"/>
              </a:ext>
            </a:extLst>
          </p:cNvPr>
          <p:cNvSpPr>
            <a:spLocks noGrp="1"/>
          </p:cNvSpPr>
          <p:nvPr>
            <p:ph type="pic" sz="quarter" idx="14"/>
          </p:nvPr>
        </p:nvSpPr>
        <p:spPr/>
      </p:sp>
      <p:sp>
        <p:nvSpPr>
          <p:cNvPr id="8" name="Tijdelijke aanduiding voor tekst 7">
            <a:extLst>
              <a:ext uri="{FF2B5EF4-FFF2-40B4-BE49-F238E27FC236}">
                <a16:creationId xmlns:a16="http://schemas.microsoft.com/office/drawing/2014/main" id="{8FA051D3-44CA-4EC3-90C0-A9BAFCAEEAA7}"/>
              </a:ext>
            </a:extLst>
          </p:cNvPr>
          <p:cNvSpPr>
            <a:spLocks noGrp="1"/>
          </p:cNvSpPr>
          <p:nvPr>
            <p:ph type="body" sz="quarter" idx="19"/>
          </p:nvPr>
        </p:nvSpPr>
        <p:spPr/>
        <p:txBody>
          <a:bodyPr/>
          <a:lstStyle/>
          <a:p>
            <a:endParaRPr lang="nl-NL"/>
          </a:p>
        </p:txBody>
      </p:sp>
      <p:pic>
        <p:nvPicPr>
          <p:cNvPr id="17" name="Afbeelding 16">
            <a:extLst>
              <a:ext uri="{FF2B5EF4-FFF2-40B4-BE49-F238E27FC236}">
                <a16:creationId xmlns:a16="http://schemas.microsoft.com/office/drawing/2014/main" id="{25C8AD65-B205-4C2D-13BB-D86420356D3D}"/>
              </a:ext>
            </a:extLst>
          </p:cNvPr>
          <p:cNvPicPr>
            <a:picLocks noChangeAspect="1"/>
          </p:cNvPicPr>
          <p:nvPr/>
        </p:nvPicPr>
        <p:blipFill>
          <a:blip r:embed="rId2"/>
          <a:stretch>
            <a:fillRect/>
          </a:stretch>
        </p:blipFill>
        <p:spPr>
          <a:xfrm>
            <a:off x="6000750" y="9525"/>
            <a:ext cx="6191250" cy="6848475"/>
          </a:xfrm>
          <a:prstGeom prst="rect">
            <a:avLst/>
          </a:prstGeom>
        </p:spPr>
      </p:pic>
      <p:pic>
        <p:nvPicPr>
          <p:cNvPr id="5" name="Picture 12" descr="De Grachtwacht">
            <a:extLst>
              <a:ext uri="{FF2B5EF4-FFF2-40B4-BE49-F238E27FC236}">
                <a16:creationId xmlns:a16="http://schemas.microsoft.com/office/drawing/2014/main" id="{973C5F62-595B-AA61-C908-0A3185F8B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034" y="296879"/>
            <a:ext cx="1178522"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08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raphic 2">
            <a:extLst>
              <a:ext uri="{FF2B5EF4-FFF2-40B4-BE49-F238E27FC236}">
                <a16:creationId xmlns:a16="http://schemas.microsoft.com/office/drawing/2014/main" id="{693E3103-B595-4C8C-B29E-F25140D21260}"/>
              </a:ext>
            </a:extLst>
          </p:cNvPr>
          <p:cNvSpPr>
            <a:spLocks noChangeAspect="1"/>
          </p:cNvSpPr>
          <p:nvPr/>
        </p:nvSpPr>
        <p:spPr>
          <a:xfrm flipV="1">
            <a:off x="-638419" y="2943595"/>
            <a:ext cx="15638069" cy="9681672"/>
          </a:xfrm>
          <a:custGeom>
            <a:avLst/>
            <a:gdLst>
              <a:gd name="connsiteX0" fmla="*/ -58 w 8293301"/>
              <a:gd name="connsiteY0" fmla="*/ 5134461 h 5134459"/>
              <a:gd name="connsiteX1" fmla="*/ 4067161 w 8293301"/>
              <a:gd name="connsiteY1" fmla="*/ 3681910 h 5134459"/>
              <a:gd name="connsiteX2" fmla="*/ 7083793 w 8293301"/>
              <a:gd name="connsiteY2" fmla="*/ 3949458 h 5134459"/>
              <a:gd name="connsiteX3" fmla="*/ 8121771 w 8293301"/>
              <a:gd name="connsiteY3" fmla="*/ 2797714 h 5134459"/>
              <a:gd name="connsiteX4" fmla="*/ 7534385 w 8293301"/>
              <a:gd name="connsiteY4" fmla="*/ 1 h 513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01" h="5134459">
                <a:moveTo>
                  <a:pt x="-58" y="5134461"/>
                </a:moveTo>
                <a:cubicBezTo>
                  <a:pt x="-58" y="5134461"/>
                  <a:pt x="884138" y="2115641"/>
                  <a:pt x="4067161" y="3681910"/>
                </a:cubicBezTo>
                <a:cubicBezTo>
                  <a:pt x="5493828" y="4383920"/>
                  <a:pt x="6456153" y="4279004"/>
                  <a:pt x="7083793" y="3949458"/>
                </a:cubicBezTo>
                <a:cubicBezTo>
                  <a:pt x="7761488" y="3593647"/>
                  <a:pt x="8056538" y="2956348"/>
                  <a:pt x="8121771" y="2797714"/>
                </a:cubicBezTo>
                <a:cubicBezTo>
                  <a:pt x="8487478" y="1908473"/>
                  <a:pt x="8257472" y="828957"/>
                  <a:pt x="7534385" y="1"/>
                </a:cubicBezTo>
              </a:path>
            </a:pathLst>
          </a:custGeom>
          <a:noFill/>
          <a:ln w="19017" cap="flat">
            <a:solidFill>
              <a:schemeClr val="bg2"/>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45E36648-5EC2-4F19-A0F4-3C3049E8F57A}"/>
              </a:ext>
            </a:extLst>
          </p:cNvPr>
          <p:cNvSpPr>
            <a:spLocks noGrp="1"/>
          </p:cNvSpPr>
          <p:nvPr>
            <p:ph type="title"/>
          </p:nvPr>
        </p:nvSpPr>
        <p:spPr>
          <a:prstGeom prst="rect">
            <a:avLst/>
          </a:prstGeom>
        </p:spPr>
        <p:txBody>
          <a:bodyPr/>
          <a:lstStyle/>
          <a:p>
            <a:r>
              <a:rPr lang="da-DK" sz="4000" dirty="0"/>
              <a:t>Een betere wereld start in de lokale gemeenschappen</a:t>
            </a:r>
            <a:endParaRPr lang="en-GB" sz="4000" dirty="0"/>
          </a:p>
        </p:txBody>
      </p:sp>
      <p:sp>
        <p:nvSpPr>
          <p:cNvPr id="102" name="Rectangle 101">
            <a:extLst>
              <a:ext uri="{FF2B5EF4-FFF2-40B4-BE49-F238E27FC236}">
                <a16:creationId xmlns:a16="http://schemas.microsoft.com/office/drawing/2014/main" id="{DC35132D-626B-4D95-A7DD-EAAB9F1C70D6}"/>
              </a:ext>
            </a:extLst>
          </p:cNvPr>
          <p:cNvSpPr/>
          <p:nvPr/>
        </p:nvSpPr>
        <p:spPr>
          <a:xfrm>
            <a:off x="491612" y="1674079"/>
            <a:ext cx="11321439" cy="997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5" name="Content Placeholder 2">
            <a:extLst>
              <a:ext uri="{FF2B5EF4-FFF2-40B4-BE49-F238E27FC236}">
                <a16:creationId xmlns:a16="http://schemas.microsoft.com/office/drawing/2014/main" id="{6B6321B5-EAD9-4F8A-BBE4-1D9180CDCAD1}"/>
              </a:ext>
            </a:extLst>
          </p:cNvPr>
          <p:cNvSpPr txBox="1">
            <a:spLocks/>
          </p:cNvSpPr>
          <p:nvPr/>
        </p:nvSpPr>
        <p:spPr>
          <a:xfrm>
            <a:off x="996835" y="1966337"/>
            <a:ext cx="10310992" cy="290885"/>
          </a:xfrm>
          <a:prstGeom prst="rect">
            <a:avLst/>
          </a:prstGeom>
          <a:noFill/>
        </p:spPr>
        <p:txBody>
          <a:bodyPr>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2600" dirty="0"/>
              <a:t>Versterken van lokale gemeenschappen met </a:t>
            </a:r>
            <a:r>
              <a:rPr lang="nl-NL" sz="2600" b="1" dirty="0"/>
              <a:t>5</a:t>
            </a:r>
            <a:r>
              <a:rPr lang="nl-NL" sz="2600" dirty="0"/>
              <a:t> maatschappelijke thema’s:</a:t>
            </a:r>
          </a:p>
        </p:txBody>
      </p:sp>
      <p:sp>
        <p:nvSpPr>
          <p:cNvPr id="15" name="Tijdelijke aanduiding voor inhoud 4">
            <a:extLst>
              <a:ext uri="{FF2B5EF4-FFF2-40B4-BE49-F238E27FC236}">
                <a16:creationId xmlns:a16="http://schemas.microsoft.com/office/drawing/2014/main" id="{8834B39F-5C29-424C-A33B-52EAA499154A}"/>
              </a:ext>
            </a:extLst>
          </p:cNvPr>
          <p:cNvSpPr txBox="1">
            <a:spLocks/>
          </p:cNvSpPr>
          <p:nvPr/>
        </p:nvSpPr>
        <p:spPr>
          <a:xfrm>
            <a:off x="510886" y="2943599"/>
            <a:ext cx="2010698" cy="2485747"/>
          </a:xfrm>
          <a:prstGeom prst="rect">
            <a:avLst/>
          </a:prstGeom>
          <a:solidFill>
            <a:schemeClr val="bg1"/>
          </a:solidFill>
        </p:spPr>
        <p:txBody>
          <a:bodyPr vert="horz" lIns="360000" tIns="360000" rIns="360000" bIns="36000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bg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r>
              <a:rPr lang="en-GB" sz="1700" dirty="0">
                <a:solidFill>
                  <a:schemeClr val="accent1"/>
                </a:solidFill>
                <a:latin typeface="+mj-lt"/>
              </a:rPr>
              <a:t>Banking4Food</a:t>
            </a:r>
            <a:endParaRPr lang="nl-NL" sz="1700" dirty="0">
              <a:solidFill>
                <a:schemeClr val="tx1"/>
              </a:solidFill>
            </a:endParaRPr>
          </a:p>
        </p:txBody>
      </p:sp>
      <p:pic>
        <p:nvPicPr>
          <p:cNvPr id="20" name="Graphic 19">
            <a:extLst>
              <a:ext uri="{FF2B5EF4-FFF2-40B4-BE49-F238E27FC236}">
                <a16:creationId xmlns:a16="http://schemas.microsoft.com/office/drawing/2014/main" id="{317BD0B3-76D2-43E8-883A-DDA66545D7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6090" y="3184226"/>
            <a:ext cx="1059284" cy="1399421"/>
          </a:xfrm>
          <a:prstGeom prst="rect">
            <a:avLst/>
          </a:prstGeom>
        </p:spPr>
      </p:pic>
      <p:sp>
        <p:nvSpPr>
          <p:cNvPr id="25" name="Tijdelijke aanduiding voor inhoud 4">
            <a:extLst>
              <a:ext uri="{FF2B5EF4-FFF2-40B4-BE49-F238E27FC236}">
                <a16:creationId xmlns:a16="http://schemas.microsoft.com/office/drawing/2014/main" id="{01BF4AA4-A06E-40BC-B8BB-E27657E39189}"/>
              </a:ext>
            </a:extLst>
          </p:cNvPr>
          <p:cNvSpPr txBox="1">
            <a:spLocks/>
          </p:cNvSpPr>
          <p:nvPr/>
        </p:nvSpPr>
        <p:spPr>
          <a:xfrm>
            <a:off x="2825250" y="2943598"/>
            <a:ext cx="2010698" cy="2485747"/>
          </a:xfrm>
          <a:prstGeom prst="rect">
            <a:avLst/>
          </a:prstGeom>
          <a:solidFill>
            <a:schemeClr val="bg1"/>
          </a:solidFill>
        </p:spPr>
        <p:txBody>
          <a:bodyPr vert="horz" lIns="360000" tIns="360000" rIns="360000" bIns="36000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bg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pPr algn="ctr"/>
            <a:r>
              <a:rPr lang="en-GB" sz="1700" dirty="0" err="1">
                <a:solidFill>
                  <a:schemeClr val="accent1"/>
                </a:solidFill>
                <a:latin typeface="+mj-lt"/>
              </a:rPr>
              <a:t>Duurzaam</a:t>
            </a:r>
            <a:r>
              <a:rPr lang="en-GB" sz="1700" dirty="0">
                <a:solidFill>
                  <a:schemeClr val="accent1"/>
                </a:solidFill>
                <a:latin typeface="+mj-lt"/>
              </a:rPr>
              <a:t> </a:t>
            </a:r>
            <a:r>
              <a:rPr lang="en-GB" sz="1700" i="1" dirty="0" err="1">
                <a:solidFill>
                  <a:schemeClr val="accent1"/>
                </a:solidFill>
                <a:latin typeface="+mj-lt"/>
              </a:rPr>
              <a:t>ondernemen</a:t>
            </a:r>
            <a:endParaRPr lang="nl-NL" sz="1700" i="1" dirty="0">
              <a:solidFill>
                <a:schemeClr val="tx1"/>
              </a:solidFill>
            </a:endParaRPr>
          </a:p>
        </p:txBody>
      </p:sp>
      <p:pic>
        <p:nvPicPr>
          <p:cNvPr id="23" name="Graphic 22">
            <a:extLst>
              <a:ext uri="{FF2B5EF4-FFF2-40B4-BE49-F238E27FC236}">
                <a16:creationId xmlns:a16="http://schemas.microsoft.com/office/drawing/2014/main" id="{7F681833-3B8C-47C6-BA8D-95F751AFBD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5719" y="3199091"/>
            <a:ext cx="1099891" cy="1399421"/>
          </a:xfrm>
          <a:prstGeom prst="rect">
            <a:avLst/>
          </a:prstGeom>
        </p:spPr>
      </p:pic>
      <p:sp>
        <p:nvSpPr>
          <p:cNvPr id="26" name="Tijdelijke aanduiding voor inhoud 4">
            <a:extLst>
              <a:ext uri="{FF2B5EF4-FFF2-40B4-BE49-F238E27FC236}">
                <a16:creationId xmlns:a16="http://schemas.microsoft.com/office/drawing/2014/main" id="{726C877B-8F96-4986-A432-E0ECC43FBCB2}"/>
              </a:ext>
            </a:extLst>
          </p:cNvPr>
          <p:cNvSpPr txBox="1">
            <a:spLocks/>
          </p:cNvSpPr>
          <p:nvPr/>
        </p:nvSpPr>
        <p:spPr>
          <a:xfrm>
            <a:off x="5169918" y="2943597"/>
            <a:ext cx="2010698" cy="2485747"/>
          </a:xfrm>
          <a:prstGeom prst="rect">
            <a:avLst/>
          </a:prstGeom>
          <a:solidFill>
            <a:schemeClr val="bg1"/>
          </a:solidFill>
        </p:spPr>
        <p:txBody>
          <a:bodyPr vert="horz" lIns="360000" tIns="360000" rIns="360000" bIns="36000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bg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pPr algn="ctr"/>
            <a:r>
              <a:rPr lang="en-GB" sz="1700" dirty="0" err="1">
                <a:solidFill>
                  <a:schemeClr val="accent1"/>
                </a:solidFill>
                <a:latin typeface="+mj-lt"/>
              </a:rPr>
              <a:t>Duurzaam</a:t>
            </a:r>
            <a:r>
              <a:rPr lang="en-GB" sz="1700" dirty="0">
                <a:solidFill>
                  <a:schemeClr val="accent1"/>
                </a:solidFill>
                <a:latin typeface="+mj-lt"/>
              </a:rPr>
              <a:t> </a:t>
            </a:r>
            <a:r>
              <a:rPr lang="en-GB" sz="1700" i="1" dirty="0" err="1">
                <a:solidFill>
                  <a:schemeClr val="accent1"/>
                </a:solidFill>
                <a:latin typeface="+mj-lt"/>
              </a:rPr>
              <a:t>wonen</a:t>
            </a:r>
            <a:endParaRPr lang="nl-NL" sz="1700" i="1" dirty="0">
              <a:solidFill>
                <a:schemeClr val="tx1"/>
              </a:solidFill>
            </a:endParaRPr>
          </a:p>
        </p:txBody>
      </p:sp>
      <p:pic>
        <p:nvPicPr>
          <p:cNvPr id="24" name="Graphic 23">
            <a:extLst>
              <a:ext uri="{FF2B5EF4-FFF2-40B4-BE49-F238E27FC236}">
                <a16:creationId xmlns:a16="http://schemas.microsoft.com/office/drawing/2014/main" id="{312C4F35-5BA7-4EB3-B359-0FD90B7256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78544" y="3319435"/>
            <a:ext cx="1947573" cy="1158734"/>
          </a:xfrm>
          <a:prstGeom prst="rect">
            <a:avLst/>
          </a:prstGeom>
        </p:spPr>
      </p:pic>
      <p:sp>
        <p:nvSpPr>
          <p:cNvPr id="27" name="Tijdelijke aanduiding voor inhoud 4">
            <a:extLst>
              <a:ext uri="{FF2B5EF4-FFF2-40B4-BE49-F238E27FC236}">
                <a16:creationId xmlns:a16="http://schemas.microsoft.com/office/drawing/2014/main" id="{ACCD7F13-65AB-4E5E-8F49-063D0944CE85}"/>
              </a:ext>
            </a:extLst>
          </p:cNvPr>
          <p:cNvSpPr txBox="1">
            <a:spLocks/>
          </p:cNvSpPr>
          <p:nvPr/>
        </p:nvSpPr>
        <p:spPr>
          <a:xfrm>
            <a:off x="7484282" y="2943596"/>
            <a:ext cx="2010698" cy="2485747"/>
          </a:xfrm>
          <a:prstGeom prst="rect">
            <a:avLst/>
          </a:prstGeom>
          <a:solidFill>
            <a:schemeClr val="bg1"/>
          </a:solidFill>
        </p:spPr>
        <p:txBody>
          <a:bodyPr vert="horz" lIns="360000" tIns="360000" rIns="360000" bIns="36000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bg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pPr algn="ctr"/>
            <a:r>
              <a:rPr lang="en-GB" sz="1700" i="1" dirty="0" err="1">
                <a:solidFill>
                  <a:schemeClr val="accent1"/>
                </a:solidFill>
                <a:latin typeface="+mj-lt"/>
              </a:rPr>
              <a:t>Energie</a:t>
            </a:r>
            <a:br>
              <a:rPr lang="en-GB" sz="1700" i="1" dirty="0">
                <a:solidFill>
                  <a:schemeClr val="accent1"/>
                </a:solidFill>
                <a:latin typeface="+mj-lt"/>
              </a:rPr>
            </a:br>
            <a:r>
              <a:rPr lang="en-GB" sz="1700" i="1" dirty="0" err="1">
                <a:solidFill>
                  <a:schemeClr val="accent1"/>
                </a:solidFill>
                <a:latin typeface="+mj-lt"/>
              </a:rPr>
              <a:t>transitie</a:t>
            </a:r>
            <a:endParaRPr lang="nl-NL" sz="1700" i="1" dirty="0">
              <a:solidFill>
                <a:schemeClr val="tx1"/>
              </a:solidFill>
            </a:endParaRPr>
          </a:p>
        </p:txBody>
      </p:sp>
      <p:pic>
        <p:nvPicPr>
          <p:cNvPr id="21" name="Graphic 20">
            <a:extLst>
              <a:ext uri="{FF2B5EF4-FFF2-40B4-BE49-F238E27FC236}">
                <a16:creationId xmlns:a16="http://schemas.microsoft.com/office/drawing/2014/main" id="{13D462D1-32C2-4208-AFAB-63C5066948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92734" y="3119235"/>
            <a:ext cx="1024098" cy="1399421"/>
          </a:xfrm>
          <a:prstGeom prst="rect">
            <a:avLst/>
          </a:prstGeom>
        </p:spPr>
      </p:pic>
      <p:sp>
        <p:nvSpPr>
          <p:cNvPr id="28" name="Tijdelijke aanduiding voor inhoud 4">
            <a:extLst>
              <a:ext uri="{FF2B5EF4-FFF2-40B4-BE49-F238E27FC236}">
                <a16:creationId xmlns:a16="http://schemas.microsoft.com/office/drawing/2014/main" id="{B781F86B-EACE-4F56-8692-3776316B30DF}"/>
              </a:ext>
            </a:extLst>
          </p:cNvPr>
          <p:cNvSpPr txBox="1">
            <a:spLocks/>
          </p:cNvSpPr>
          <p:nvPr/>
        </p:nvSpPr>
        <p:spPr>
          <a:xfrm>
            <a:off x="9828950" y="2943595"/>
            <a:ext cx="2010698" cy="2485747"/>
          </a:xfrm>
          <a:prstGeom prst="rect">
            <a:avLst/>
          </a:prstGeom>
          <a:solidFill>
            <a:schemeClr val="bg1"/>
          </a:solidFill>
        </p:spPr>
        <p:txBody>
          <a:bodyPr vert="horz" lIns="360000" tIns="360000" rIns="360000" bIns="36000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bg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endParaRPr lang="en-GB" sz="1700" dirty="0">
              <a:solidFill>
                <a:schemeClr val="accent1"/>
              </a:solidFill>
              <a:latin typeface="+mj-lt"/>
            </a:endParaRPr>
          </a:p>
          <a:p>
            <a:pPr algn="ctr"/>
            <a:r>
              <a:rPr lang="en-GB" i="1" dirty="0" err="1">
                <a:solidFill>
                  <a:schemeClr val="accent1"/>
                </a:solidFill>
                <a:latin typeface="+mj-lt"/>
              </a:rPr>
              <a:t>Financieel</a:t>
            </a:r>
            <a:r>
              <a:rPr lang="en-GB" i="1" dirty="0">
                <a:solidFill>
                  <a:schemeClr val="accent1"/>
                </a:solidFill>
                <a:latin typeface="+mj-lt"/>
              </a:rPr>
              <a:t> </a:t>
            </a:r>
            <a:r>
              <a:rPr lang="en-GB" i="1" dirty="0" err="1">
                <a:solidFill>
                  <a:schemeClr val="accent1"/>
                </a:solidFill>
                <a:latin typeface="+mj-lt"/>
              </a:rPr>
              <a:t>gezond</a:t>
            </a:r>
            <a:r>
              <a:rPr lang="en-GB" i="1" dirty="0">
                <a:solidFill>
                  <a:schemeClr val="accent1"/>
                </a:solidFill>
                <a:latin typeface="+mj-lt"/>
              </a:rPr>
              <a:t> </a:t>
            </a:r>
            <a:r>
              <a:rPr lang="en-GB" i="1" dirty="0" err="1">
                <a:solidFill>
                  <a:schemeClr val="accent1"/>
                </a:solidFill>
                <a:latin typeface="+mj-lt"/>
              </a:rPr>
              <a:t>leven</a:t>
            </a:r>
            <a:endParaRPr lang="nl-NL" i="1" dirty="0">
              <a:solidFill>
                <a:schemeClr val="tx1"/>
              </a:solidFill>
            </a:endParaRPr>
          </a:p>
        </p:txBody>
      </p:sp>
      <p:pic>
        <p:nvPicPr>
          <p:cNvPr id="22" name="Graphic 21">
            <a:extLst>
              <a:ext uri="{FF2B5EF4-FFF2-40B4-BE49-F238E27FC236}">
                <a16:creationId xmlns:a16="http://schemas.microsoft.com/office/drawing/2014/main" id="{B82ECCA9-9990-407B-B333-A119E3BFD7A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204403" y="3119235"/>
            <a:ext cx="1259792" cy="1399421"/>
          </a:xfrm>
          <a:prstGeom prst="rect">
            <a:avLst/>
          </a:prstGeom>
        </p:spPr>
      </p:pic>
      <p:sp>
        <p:nvSpPr>
          <p:cNvPr id="3" name="Rechthoek: afgeronde hoeken 2">
            <a:extLst>
              <a:ext uri="{FF2B5EF4-FFF2-40B4-BE49-F238E27FC236}">
                <a16:creationId xmlns:a16="http://schemas.microsoft.com/office/drawing/2014/main" id="{3A50861D-0472-4DEB-33F6-0D3658215604}"/>
              </a:ext>
            </a:extLst>
          </p:cNvPr>
          <p:cNvSpPr/>
          <p:nvPr/>
        </p:nvSpPr>
        <p:spPr>
          <a:xfrm>
            <a:off x="2841678" y="2963786"/>
            <a:ext cx="1977841" cy="2485747"/>
          </a:xfrm>
          <a:prstGeom prst="roundRect">
            <a:avLst/>
          </a:prstGeom>
          <a:solidFill>
            <a:schemeClr val="accent1">
              <a:alpha val="0"/>
            </a:schemeClr>
          </a:solidFill>
          <a:ln w="317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Picture 2" descr="Gemeente Leiden - DCK">
            <a:extLst>
              <a:ext uri="{FF2B5EF4-FFF2-40B4-BE49-F238E27FC236}">
                <a16:creationId xmlns:a16="http://schemas.microsoft.com/office/drawing/2014/main" id="{EA866963-FA46-1861-DEB9-ECEAABD1E4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Graphic 2">
            <a:extLst>
              <a:ext uri="{FF2B5EF4-FFF2-40B4-BE49-F238E27FC236}">
                <a16:creationId xmlns:a16="http://schemas.microsoft.com/office/drawing/2014/main" id="{276E0736-A948-45B3-B6EF-25A86064F8D4}"/>
              </a:ext>
            </a:extLst>
          </p:cNvPr>
          <p:cNvSpPr/>
          <p:nvPr/>
        </p:nvSpPr>
        <p:spPr>
          <a:xfrm>
            <a:off x="5129721" y="-2521996"/>
            <a:ext cx="10063354" cy="9776482"/>
          </a:xfrm>
          <a:custGeom>
            <a:avLst/>
            <a:gdLst>
              <a:gd name="connsiteX0" fmla="*/ 9798412 w 10063354"/>
              <a:gd name="connsiteY0" fmla="*/ 955 h 9776482"/>
              <a:gd name="connsiteX1" fmla="*/ 9099457 w 10063354"/>
              <a:gd name="connsiteY1" fmla="*/ 5593343 h 9776482"/>
              <a:gd name="connsiteX2" fmla="*/ 3751622 w 10063354"/>
              <a:gd name="connsiteY2" fmla="*/ 8739709 h 9776482"/>
              <a:gd name="connsiteX3" fmla="*/ 3470850 w 10063354"/>
              <a:gd name="connsiteY3" fmla="*/ 8704249 h 9776482"/>
              <a:gd name="connsiteX4" fmla="*/ 530914 w 10063354"/>
              <a:gd name="connsiteY4" fmla="*/ 3299296 h 9776482"/>
              <a:gd name="connsiteX5" fmla="*/ 3677535 w 10063354"/>
              <a:gd name="connsiteY5" fmla="*/ 2446849 h 9776482"/>
              <a:gd name="connsiteX6" fmla="*/ 3751748 w 10063354"/>
              <a:gd name="connsiteY6" fmla="*/ 8739709 h 9776482"/>
              <a:gd name="connsiteX7" fmla="*/ 2803685 w 10063354"/>
              <a:gd name="connsiteY7" fmla="*/ 9777438 h 97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3354" h="9776482">
                <a:moveTo>
                  <a:pt x="9798412" y="955"/>
                </a:moveTo>
                <a:cubicBezTo>
                  <a:pt x="9949371" y="562119"/>
                  <a:pt x="10585003" y="3158594"/>
                  <a:pt x="9099457" y="5593343"/>
                </a:cubicBezTo>
                <a:cubicBezTo>
                  <a:pt x="8194832" y="7075848"/>
                  <a:pt x="6117223" y="8956399"/>
                  <a:pt x="3751622" y="8739709"/>
                </a:cubicBezTo>
                <a:cubicBezTo>
                  <a:pt x="3658753" y="8731262"/>
                  <a:pt x="3565163" y="8719446"/>
                  <a:pt x="3470850" y="8704249"/>
                </a:cubicBezTo>
                <a:cubicBezTo>
                  <a:pt x="833723" y="8277456"/>
                  <a:pt x="-938547" y="5453653"/>
                  <a:pt x="530914" y="3299296"/>
                </a:cubicBezTo>
                <a:cubicBezTo>
                  <a:pt x="1439718" y="1967118"/>
                  <a:pt x="2821795" y="1863269"/>
                  <a:pt x="3677535" y="2446849"/>
                </a:cubicBezTo>
                <a:cubicBezTo>
                  <a:pt x="5495903" y="3687210"/>
                  <a:pt x="5346209" y="6579273"/>
                  <a:pt x="3751748" y="8739709"/>
                </a:cubicBezTo>
                <a:cubicBezTo>
                  <a:pt x="3473003" y="9117922"/>
                  <a:pt x="3155238" y="9465739"/>
                  <a:pt x="2803685" y="9777438"/>
                </a:cubicBezTo>
              </a:path>
            </a:pathLst>
          </a:custGeom>
          <a:noFill/>
          <a:ln w="19050" cap="flat">
            <a:solidFill>
              <a:srgbClr val="FFFFFF"/>
            </a:solidFill>
            <a:prstDash val="solid"/>
            <a:miter/>
          </a:ln>
        </p:spPr>
        <p:txBody>
          <a:bodyPr rtlCol="0" anchor="ctr"/>
          <a:lstStyle/>
          <a:p>
            <a:endParaRPr lang="fr-FR"/>
          </a:p>
        </p:txBody>
      </p:sp>
      <p:sp>
        <p:nvSpPr>
          <p:cNvPr id="2" name="Title 1">
            <a:extLst>
              <a:ext uri="{FF2B5EF4-FFF2-40B4-BE49-F238E27FC236}">
                <a16:creationId xmlns:a16="http://schemas.microsoft.com/office/drawing/2014/main" id="{45E36648-5EC2-4F19-A0F4-3C3049E8F57A}"/>
              </a:ext>
            </a:extLst>
          </p:cNvPr>
          <p:cNvSpPr>
            <a:spLocks noGrp="1"/>
          </p:cNvSpPr>
          <p:nvPr>
            <p:ph type="title"/>
          </p:nvPr>
        </p:nvSpPr>
        <p:spPr>
          <a:xfrm>
            <a:off x="609600" y="585787"/>
            <a:ext cx="10945792" cy="640585"/>
          </a:xfrm>
        </p:spPr>
        <p:txBody>
          <a:bodyPr/>
          <a:lstStyle/>
          <a:p>
            <a:r>
              <a:rPr lang="en-US" dirty="0" err="1"/>
              <a:t>Samen</a:t>
            </a:r>
            <a:r>
              <a:rPr lang="en-US" dirty="0"/>
              <a:t> </a:t>
            </a:r>
            <a:r>
              <a:rPr lang="en-US" dirty="0" err="1"/>
              <a:t>maken</a:t>
            </a:r>
            <a:r>
              <a:rPr lang="en-US" dirty="0"/>
              <a:t> we clubs </a:t>
            </a:r>
            <a:r>
              <a:rPr lang="en-US" dirty="0" err="1"/>
              <a:t>sterker</a:t>
            </a:r>
            <a:endParaRPr lang="en-GB" dirty="0"/>
          </a:p>
        </p:txBody>
      </p:sp>
      <p:sp>
        <p:nvSpPr>
          <p:cNvPr id="13" name="Subtitle 5">
            <a:extLst>
              <a:ext uri="{FF2B5EF4-FFF2-40B4-BE49-F238E27FC236}">
                <a16:creationId xmlns:a16="http://schemas.microsoft.com/office/drawing/2014/main" id="{915B1604-7CA2-47B0-AC8C-6EF37BB2F6EC}"/>
              </a:ext>
            </a:extLst>
          </p:cNvPr>
          <p:cNvSpPr txBox="1">
            <a:spLocks/>
          </p:cNvSpPr>
          <p:nvPr/>
        </p:nvSpPr>
        <p:spPr>
          <a:xfrm>
            <a:off x="609600" y="1241612"/>
            <a:ext cx="10945791" cy="462728"/>
          </a:xfrm>
          <a:prstGeom prst="rect">
            <a:avLst/>
          </a:prstGeom>
        </p:spPr>
        <p:txBody>
          <a:bodyPr lIns="0" tIns="0" rIns="0" bIns="0"/>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rgbClr val="000060"/>
                </a:solidFill>
              </a:rPr>
              <a:t>Met kennis, netwerk en geld</a:t>
            </a:r>
            <a:endParaRPr lang="en-GB" sz="2400" dirty="0">
              <a:solidFill>
                <a:srgbClr val="000060"/>
              </a:solidFill>
            </a:endParaRPr>
          </a:p>
        </p:txBody>
      </p:sp>
      <p:sp>
        <p:nvSpPr>
          <p:cNvPr id="14" name="Afgeronde rechthoek 7">
            <a:extLst>
              <a:ext uri="{FF2B5EF4-FFF2-40B4-BE49-F238E27FC236}">
                <a16:creationId xmlns:a16="http://schemas.microsoft.com/office/drawing/2014/main" id="{AD2949C4-B5C2-4C06-A63F-05DF10F015A7}"/>
              </a:ext>
            </a:extLst>
          </p:cNvPr>
          <p:cNvSpPr/>
          <p:nvPr/>
        </p:nvSpPr>
        <p:spPr>
          <a:xfrm>
            <a:off x="636608" y="2041125"/>
            <a:ext cx="3500533" cy="2530875"/>
          </a:xfrm>
          <a:prstGeom prst="roundRect">
            <a:avLst>
              <a:gd name="adj" fmla="val 0"/>
            </a:avLst>
          </a:prstGeom>
          <a:solidFill>
            <a:schemeClr val="bg1"/>
          </a:solidFill>
          <a:ln w="12700" cap="rnd" cmpd="sng" algn="ctr">
            <a:noFill/>
            <a:prstDash val="solid"/>
          </a:ln>
          <a:effectLst/>
        </p:spPr>
        <p:txBody>
          <a:bodyPr rtlCol="0" anchor="ctr"/>
          <a:lstStyle/>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p:txBody>
      </p:sp>
      <p:sp>
        <p:nvSpPr>
          <p:cNvPr id="16" name="TextBox 10">
            <a:extLst>
              <a:ext uri="{FF2B5EF4-FFF2-40B4-BE49-F238E27FC236}">
                <a16:creationId xmlns:a16="http://schemas.microsoft.com/office/drawing/2014/main" id="{76883CE4-D2DC-49E1-A5B0-F360082E60BF}"/>
              </a:ext>
            </a:extLst>
          </p:cNvPr>
          <p:cNvSpPr txBox="1"/>
          <p:nvPr/>
        </p:nvSpPr>
        <p:spPr>
          <a:xfrm>
            <a:off x="811402" y="2253533"/>
            <a:ext cx="3184827" cy="584775"/>
          </a:xfrm>
          <a:prstGeom prst="rect">
            <a:avLst/>
          </a:prstGeom>
          <a:noFill/>
          <a:ln w="12700">
            <a:noFill/>
          </a:ln>
        </p:spPr>
        <p:txBody>
          <a:bodyPr wrap="square" lIns="0" rIns="0" rtlCol="0" anchor="t" anchorCtr="0">
            <a:spAutoFit/>
          </a:bodyPr>
          <a:lstStyle/>
          <a:p>
            <a:pPr marL="0" marR="0" lvl="0" indent="0" algn="ctr" defTabSz="456988"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chemeClr val="accent1"/>
                </a:solidFill>
                <a:effectLst/>
                <a:uLnTx/>
                <a:uFillTx/>
                <a:latin typeface="+mj-lt"/>
                <a:ea typeface="+mn-ea"/>
                <a:cs typeface="+mn-cs"/>
              </a:rPr>
              <a:t>Waarom</a:t>
            </a:r>
            <a:r>
              <a:rPr kumimoji="0" lang="en-GB" sz="3200" b="0" i="0" u="none" strike="noStrike" kern="1200" cap="none" spc="0" normalizeH="0" baseline="0" noProof="0" dirty="0">
                <a:ln>
                  <a:noFill/>
                </a:ln>
                <a:solidFill>
                  <a:schemeClr val="accent1"/>
                </a:solidFill>
                <a:effectLst/>
                <a:uLnTx/>
                <a:uFillTx/>
                <a:latin typeface="+mj-lt"/>
                <a:ea typeface="+mn-ea"/>
                <a:cs typeface="+mn-cs"/>
              </a:rPr>
              <a:t>?</a:t>
            </a:r>
            <a:endParaRPr kumimoji="0" lang="nl-NL" sz="3200" b="0" i="0" u="none" strike="noStrike" kern="1200" cap="none" spc="0" normalizeH="0" baseline="0" noProof="0" dirty="0">
              <a:ln>
                <a:noFill/>
              </a:ln>
              <a:solidFill>
                <a:schemeClr val="accent1"/>
              </a:solidFill>
              <a:effectLst/>
              <a:uLnTx/>
              <a:uFillTx/>
              <a:latin typeface="+mj-lt"/>
              <a:ea typeface="+mn-ea"/>
              <a:cs typeface="+mn-cs"/>
            </a:endParaRPr>
          </a:p>
        </p:txBody>
      </p:sp>
      <p:sp>
        <p:nvSpPr>
          <p:cNvPr id="17" name="TextBox 18">
            <a:extLst>
              <a:ext uri="{FF2B5EF4-FFF2-40B4-BE49-F238E27FC236}">
                <a16:creationId xmlns:a16="http://schemas.microsoft.com/office/drawing/2014/main" id="{8CEEB08E-E53E-43CA-ABD8-CB9877FE1180}"/>
              </a:ext>
            </a:extLst>
          </p:cNvPr>
          <p:cNvSpPr txBox="1"/>
          <p:nvPr/>
        </p:nvSpPr>
        <p:spPr>
          <a:xfrm>
            <a:off x="909815" y="2984501"/>
            <a:ext cx="2988000" cy="923330"/>
          </a:xfrm>
          <a:prstGeom prst="rect">
            <a:avLst/>
          </a:prstGeom>
          <a:noFill/>
          <a:ln w="12700">
            <a:noFill/>
          </a:ln>
        </p:spPr>
        <p:txBody>
          <a:bodyPr wrap="square" lIns="0" rIns="0" rtlCol="0" anchor="t" anchorCtr="0">
            <a:spAutoFit/>
          </a:bodyPr>
          <a:lstStyle>
            <a:defPPr>
              <a:defRPr lang="en-US"/>
            </a:defPPr>
            <a:lvl1pPr marL="171450" marR="0" lvl="0" indent="-171450" fontAlgn="auto">
              <a:lnSpc>
                <a:spcPct val="100000"/>
              </a:lnSpc>
              <a:spcBef>
                <a:spcPct val="20000"/>
              </a:spcBef>
              <a:spcAft>
                <a:spcPts val="0"/>
              </a:spcAft>
              <a:buClr>
                <a:schemeClr val="accent1"/>
              </a:buClr>
              <a:buSzPct val="90000"/>
              <a:buFont typeface="Myriad for Rabobank" panose="020B0604020202020204" pitchFamily="34" charset="0"/>
              <a:buChar char="•"/>
              <a:tabLst/>
              <a:defRPr sz="1000"/>
            </a:lvl1pPr>
          </a:lstStyle>
          <a:p>
            <a:pPr marL="0" indent="0">
              <a:buNone/>
              <a:defRPr/>
            </a:pPr>
            <a:r>
              <a:rPr lang="nl-NL" sz="1800" dirty="0"/>
              <a:t>Clubs zijn het cement van de samenleving en daarom onmisbaar.</a:t>
            </a:r>
          </a:p>
        </p:txBody>
      </p:sp>
      <p:sp>
        <p:nvSpPr>
          <p:cNvPr id="18" name="Afgeronde rechthoek 10">
            <a:extLst>
              <a:ext uri="{FF2B5EF4-FFF2-40B4-BE49-F238E27FC236}">
                <a16:creationId xmlns:a16="http://schemas.microsoft.com/office/drawing/2014/main" id="{DA4AA52A-0340-40E7-9402-C624E65FB575}"/>
              </a:ext>
            </a:extLst>
          </p:cNvPr>
          <p:cNvSpPr/>
          <p:nvPr/>
        </p:nvSpPr>
        <p:spPr>
          <a:xfrm>
            <a:off x="4345733" y="2041125"/>
            <a:ext cx="3500533" cy="2530875"/>
          </a:xfrm>
          <a:prstGeom prst="roundRect">
            <a:avLst>
              <a:gd name="adj" fmla="val 0"/>
            </a:avLst>
          </a:prstGeom>
          <a:solidFill>
            <a:schemeClr val="bg1"/>
          </a:solidFill>
          <a:ln w="12700" cap="rnd" cmpd="sng" algn="ctr">
            <a:noFill/>
            <a:prstDash val="solid"/>
          </a:ln>
          <a:effectLst/>
        </p:spPr>
        <p:txBody>
          <a:bodyPr rtlCol="0" anchor="ctr"/>
          <a:lstStyle/>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p:txBody>
      </p:sp>
      <p:sp>
        <p:nvSpPr>
          <p:cNvPr id="20" name="TextBox 16">
            <a:extLst>
              <a:ext uri="{FF2B5EF4-FFF2-40B4-BE49-F238E27FC236}">
                <a16:creationId xmlns:a16="http://schemas.microsoft.com/office/drawing/2014/main" id="{BF5B3260-2F2B-4266-8406-2AF7AF49B037}"/>
              </a:ext>
            </a:extLst>
          </p:cNvPr>
          <p:cNvSpPr txBox="1"/>
          <p:nvPr/>
        </p:nvSpPr>
        <p:spPr>
          <a:xfrm>
            <a:off x="4503586" y="2249834"/>
            <a:ext cx="3184827" cy="584775"/>
          </a:xfrm>
          <a:prstGeom prst="rect">
            <a:avLst/>
          </a:prstGeom>
          <a:noFill/>
          <a:ln w="12700">
            <a:noFill/>
          </a:ln>
        </p:spPr>
        <p:txBody>
          <a:bodyPr wrap="square" lIns="0" rIns="0" rtlCol="0" anchor="t" anchorCtr="0">
            <a:spAutoFit/>
          </a:bodyPr>
          <a:lstStyle/>
          <a:p>
            <a:pPr algn="ctr" defTabSz="456988">
              <a:defRPr/>
            </a:pPr>
            <a:r>
              <a:rPr lang="en-GB" sz="3200" dirty="0">
                <a:solidFill>
                  <a:schemeClr val="accent1"/>
                </a:solidFill>
                <a:latin typeface="+mj-lt"/>
              </a:rPr>
              <a:t>Hoe?</a:t>
            </a:r>
            <a:endParaRPr lang="nl-NL" sz="3200" dirty="0">
              <a:solidFill>
                <a:schemeClr val="accent1"/>
              </a:solidFill>
              <a:latin typeface="+mj-lt"/>
            </a:endParaRPr>
          </a:p>
        </p:txBody>
      </p:sp>
      <p:sp>
        <p:nvSpPr>
          <p:cNvPr id="22" name="Afgeronde rechthoek 7">
            <a:extLst>
              <a:ext uri="{FF2B5EF4-FFF2-40B4-BE49-F238E27FC236}">
                <a16:creationId xmlns:a16="http://schemas.microsoft.com/office/drawing/2014/main" id="{D5D6F292-6045-43A2-9000-24F6BE8AC6E3}"/>
              </a:ext>
            </a:extLst>
          </p:cNvPr>
          <p:cNvSpPr/>
          <p:nvPr/>
        </p:nvSpPr>
        <p:spPr>
          <a:xfrm>
            <a:off x="8054858" y="2041125"/>
            <a:ext cx="3500533" cy="2530875"/>
          </a:xfrm>
          <a:prstGeom prst="roundRect">
            <a:avLst>
              <a:gd name="adj" fmla="val 0"/>
            </a:avLst>
          </a:prstGeom>
          <a:solidFill>
            <a:schemeClr val="bg1"/>
          </a:solidFill>
          <a:ln w="12700" cap="rnd" cmpd="sng" algn="ctr">
            <a:noFill/>
            <a:prstDash val="solid"/>
          </a:ln>
          <a:effectLst/>
        </p:spPr>
        <p:txBody>
          <a:bodyPr rtlCol="0" anchor="ctr"/>
          <a:lstStyle/>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a:p>
            <a:pPr marL="176098" marR="0" lvl="0" indent="-176098" algn="l" defTabSz="914354" rtl="0" eaLnBrk="1" fontAlgn="auto" latinLnBrk="0" hangingPunct="1">
              <a:lnSpc>
                <a:spcPct val="100000"/>
              </a:lnSpc>
              <a:spcBef>
                <a:spcPct val="20000"/>
              </a:spcBef>
              <a:spcAft>
                <a:spcPts val="0"/>
              </a:spcAft>
              <a:buClr>
                <a:srgbClr val="FD6400"/>
              </a:buClr>
              <a:buSzTx/>
              <a:buFont typeface="Lucida Grande"/>
              <a:buChar char="•"/>
              <a:tabLst/>
              <a:defRPr/>
            </a:pPr>
            <a:endParaRPr kumimoji="0" lang="en-GB" sz="1107" b="0" i="0" u="none" strike="noStrike" kern="1200" cap="none" spc="0" normalizeH="0" baseline="0" noProof="0" dirty="0">
              <a:ln>
                <a:noFill/>
              </a:ln>
              <a:solidFill>
                <a:prstClr val="black"/>
              </a:solidFill>
              <a:effectLst/>
              <a:uLnTx/>
              <a:uFillTx/>
              <a:latin typeface="Myriad for Rabobank" panose="020B0503030403020204"/>
              <a:ea typeface="+mn-ea"/>
              <a:cs typeface="Myriad Pro Light" pitchFamily="34" charset="0"/>
            </a:endParaRPr>
          </a:p>
          <a:p>
            <a:pPr marL="215983" marR="0" lvl="2" indent="0" algn="l" defTabSz="914354" rtl="0" eaLnBrk="1" fontAlgn="auto" latinLnBrk="0" hangingPunct="1">
              <a:lnSpc>
                <a:spcPct val="100000"/>
              </a:lnSpc>
              <a:spcBef>
                <a:spcPct val="20000"/>
              </a:spcBef>
              <a:spcAft>
                <a:spcPts val="0"/>
              </a:spcAft>
              <a:buClr>
                <a:srgbClr val="000099"/>
              </a:buClr>
              <a:buSzTx/>
              <a:buFontTx/>
              <a:buNone/>
              <a:tabLst/>
              <a:defRPr/>
            </a:pPr>
            <a:endParaRPr kumimoji="0" lang="en-GB" sz="1107" b="0" i="0" u="none" strike="noStrike" kern="1200" cap="none" spc="0" normalizeH="0" baseline="0" noProof="0" dirty="0">
              <a:ln>
                <a:noFill/>
              </a:ln>
              <a:solidFill>
                <a:prstClr val="black"/>
              </a:solidFill>
              <a:effectLst/>
              <a:uLnTx/>
              <a:uFillTx/>
              <a:latin typeface="Myriad for Rabobank" panose="020B0503030403020204"/>
              <a:ea typeface="+mn-ea"/>
              <a:cs typeface="+mn-cs"/>
            </a:endParaRPr>
          </a:p>
          <a:p>
            <a:pPr marL="215983" marR="0" lvl="2" indent="0" algn="l" defTabSz="914354" rtl="0" eaLnBrk="1" fontAlgn="auto" latinLnBrk="0" hangingPunct="1">
              <a:lnSpc>
                <a:spcPct val="100000"/>
              </a:lnSpc>
              <a:spcBef>
                <a:spcPct val="20000"/>
              </a:spcBef>
              <a:spcAft>
                <a:spcPts val="0"/>
              </a:spcAft>
              <a:buClr>
                <a:srgbClr val="000099"/>
              </a:buClr>
              <a:buSzTx/>
              <a:buFontTx/>
              <a:buNone/>
              <a:tabLst/>
              <a:defRPr/>
            </a:pPr>
            <a:endParaRPr kumimoji="0" lang="en-GB" sz="1107" b="0" i="0" u="none" strike="noStrike" kern="1200" cap="none" spc="0" normalizeH="0" baseline="0" noProof="0" dirty="0">
              <a:ln>
                <a:noFill/>
              </a:ln>
              <a:solidFill>
                <a:prstClr val="black"/>
              </a:solidFill>
              <a:effectLst/>
              <a:uLnTx/>
              <a:uFillTx/>
              <a:latin typeface="Myriad for Rabobank" panose="020B0503030403020204"/>
              <a:ea typeface="+mn-ea"/>
              <a:cs typeface="+mn-cs"/>
            </a:endParaRPr>
          </a:p>
          <a:p>
            <a:pPr marL="392081" marR="0" lvl="2" indent="-176098" algn="l" defTabSz="914354" rtl="0" eaLnBrk="1" fontAlgn="auto" latinLnBrk="0" hangingPunct="1">
              <a:lnSpc>
                <a:spcPct val="100000"/>
              </a:lnSpc>
              <a:spcBef>
                <a:spcPct val="20000"/>
              </a:spcBef>
              <a:spcAft>
                <a:spcPts val="0"/>
              </a:spcAft>
              <a:buClr>
                <a:srgbClr val="000099"/>
              </a:buClr>
              <a:buSzTx/>
              <a:buFont typeface="Lucida Grande"/>
              <a:buChar char="•"/>
              <a:tabLst/>
              <a:defRPr/>
            </a:pPr>
            <a:endParaRPr kumimoji="0" lang="nl-NL" sz="1107" b="0" i="0" u="none" strike="noStrike" kern="1200" cap="none" spc="0" normalizeH="0" baseline="0" noProof="0" dirty="0">
              <a:ln>
                <a:noFill/>
              </a:ln>
              <a:solidFill>
                <a:prstClr val="black"/>
              </a:solidFill>
              <a:effectLst/>
              <a:uLnTx/>
              <a:uFillTx/>
              <a:latin typeface="Myriad for Rabobank" panose="020B0503030403020204"/>
              <a:ea typeface="+mn-ea"/>
              <a:cs typeface="+mn-cs"/>
            </a:endParaRPr>
          </a:p>
        </p:txBody>
      </p:sp>
      <p:sp>
        <p:nvSpPr>
          <p:cNvPr id="24" name="TextBox 17">
            <a:extLst>
              <a:ext uri="{FF2B5EF4-FFF2-40B4-BE49-F238E27FC236}">
                <a16:creationId xmlns:a16="http://schemas.microsoft.com/office/drawing/2014/main" id="{96AAE25F-3D1B-4803-8462-FA7AA1097CDF}"/>
              </a:ext>
            </a:extLst>
          </p:cNvPr>
          <p:cNvSpPr txBox="1"/>
          <p:nvPr/>
        </p:nvSpPr>
        <p:spPr>
          <a:xfrm>
            <a:off x="8195771" y="2249833"/>
            <a:ext cx="3184827" cy="584775"/>
          </a:xfrm>
          <a:prstGeom prst="rect">
            <a:avLst/>
          </a:prstGeom>
          <a:noFill/>
          <a:ln w="12700">
            <a:noFill/>
          </a:ln>
        </p:spPr>
        <p:txBody>
          <a:bodyPr wrap="square" lIns="0" rIns="0" rtlCol="0" anchor="t" anchorCtr="0">
            <a:spAutoFit/>
          </a:bodyPr>
          <a:lstStyle/>
          <a:p>
            <a:pPr algn="ctr" defTabSz="456988">
              <a:defRPr/>
            </a:pPr>
            <a:r>
              <a:rPr lang="en-GB" sz="3200" dirty="0" err="1">
                <a:solidFill>
                  <a:schemeClr val="accent1"/>
                </a:solidFill>
                <a:latin typeface="+mj-lt"/>
              </a:rPr>
              <a:t>Onze</a:t>
            </a:r>
            <a:r>
              <a:rPr lang="en-GB" sz="3200" dirty="0">
                <a:solidFill>
                  <a:schemeClr val="accent1"/>
                </a:solidFill>
                <a:latin typeface="+mj-lt"/>
              </a:rPr>
              <a:t> </a:t>
            </a:r>
            <a:r>
              <a:rPr lang="en-GB" sz="3200" dirty="0" err="1">
                <a:solidFill>
                  <a:schemeClr val="accent1"/>
                </a:solidFill>
                <a:latin typeface="+mj-lt"/>
              </a:rPr>
              <a:t>ambitie</a:t>
            </a:r>
            <a:endParaRPr lang="nl-NL" sz="3200" dirty="0">
              <a:solidFill>
                <a:schemeClr val="accent1"/>
              </a:solidFill>
              <a:latin typeface="+mj-lt"/>
            </a:endParaRPr>
          </a:p>
        </p:txBody>
      </p:sp>
      <p:sp>
        <p:nvSpPr>
          <p:cNvPr id="26" name="TextBox 18">
            <a:extLst>
              <a:ext uri="{FF2B5EF4-FFF2-40B4-BE49-F238E27FC236}">
                <a16:creationId xmlns:a16="http://schemas.microsoft.com/office/drawing/2014/main" id="{34654A55-20B4-4E09-966E-C76183C6555F}"/>
              </a:ext>
            </a:extLst>
          </p:cNvPr>
          <p:cNvSpPr txBox="1"/>
          <p:nvPr/>
        </p:nvSpPr>
        <p:spPr>
          <a:xfrm>
            <a:off x="4601999" y="2984500"/>
            <a:ext cx="2988000" cy="923330"/>
          </a:xfrm>
          <a:prstGeom prst="rect">
            <a:avLst/>
          </a:prstGeom>
          <a:noFill/>
          <a:ln w="12700">
            <a:noFill/>
          </a:ln>
        </p:spPr>
        <p:txBody>
          <a:bodyPr wrap="square" lIns="0" rIns="0" rtlCol="0" anchor="t" anchorCtr="0">
            <a:spAutoFit/>
          </a:bodyPr>
          <a:lstStyle>
            <a:defPPr>
              <a:defRPr lang="en-US"/>
            </a:defPPr>
            <a:lvl1pPr marL="171450" marR="0" lvl="0" indent="-171450" fontAlgn="auto">
              <a:lnSpc>
                <a:spcPct val="100000"/>
              </a:lnSpc>
              <a:spcBef>
                <a:spcPct val="20000"/>
              </a:spcBef>
              <a:spcAft>
                <a:spcPts val="0"/>
              </a:spcAft>
              <a:buClr>
                <a:schemeClr val="accent1"/>
              </a:buClr>
              <a:buSzPct val="90000"/>
              <a:buFont typeface="Myriad for Rabobank" panose="020B0604020202020204" pitchFamily="34" charset="0"/>
              <a:buChar char="•"/>
              <a:tabLst/>
              <a:defRPr sz="1000"/>
            </a:lvl1pPr>
          </a:lstStyle>
          <a:p>
            <a:pPr marL="0" indent="0">
              <a:buNone/>
            </a:pPr>
            <a:r>
              <a:rPr lang="nl-NL" sz="1800" dirty="0"/>
              <a:t>Rabo </a:t>
            </a:r>
            <a:r>
              <a:rPr lang="nl-NL" sz="1800" dirty="0" err="1"/>
              <a:t>ClubSupport</a:t>
            </a:r>
            <a:r>
              <a:rPr lang="nl-NL" sz="1800" dirty="0"/>
              <a:t> helpt clubs om hun ambities te realiseren, met kennis, netwerk en geld.</a:t>
            </a:r>
          </a:p>
        </p:txBody>
      </p:sp>
      <p:sp>
        <p:nvSpPr>
          <p:cNvPr id="32" name="TextBox 18">
            <a:extLst>
              <a:ext uri="{FF2B5EF4-FFF2-40B4-BE49-F238E27FC236}">
                <a16:creationId xmlns:a16="http://schemas.microsoft.com/office/drawing/2014/main" id="{646C2EE4-497D-4DF2-A416-1A9A3C63C7F8}"/>
              </a:ext>
            </a:extLst>
          </p:cNvPr>
          <p:cNvSpPr txBox="1"/>
          <p:nvPr/>
        </p:nvSpPr>
        <p:spPr>
          <a:xfrm>
            <a:off x="8311123" y="2966225"/>
            <a:ext cx="2988000" cy="923330"/>
          </a:xfrm>
          <a:prstGeom prst="rect">
            <a:avLst/>
          </a:prstGeom>
          <a:noFill/>
          <a:ln w="12700">
            <a:noFill/>
          </a:ln>
        </p:spPr>
        <p:txBody>
          <a:bodyPr wrap="square" lIns="0" rIns="0" rtlCol="0" anchor="t" anchorCtr="0">
            <a:spAutoFit/>
          </a:bodyPr>
          <a:lstStyle>
            <a:defPPr>
              <a:defRPr lang="en-US"/>
            </a:defPPr>
            <a:lvl1pPr marL="171450" marR="0" lvl="0" indent="-171450" fontAlgn="auto">
              <a:lnSpc>
                <a:spcPct val="100000"/>
              </a:lnSpc>
              <a:spcBef>
                <a:spcPct val="20000"/>
              </a:spcBef>
              <a:spcAft>
                <a:spcPts val="0"/>
              </a:spcAft>
              <a:buClr>
                <a:schemeClr val="accent1"/>
              </a:buClr>
              <a:buSzPct val="90000"/>
              <a:buFont typeface="Myriad for Rabobank" panose="020B0604020202020204" pitchFamily="34" charset="0"/>
              <a:buChar char="•"/>
              <a:tabLst/>
              <a:defRPr sz="1000"/>
            </a:lvl1pPr>
          </a:lstStyle>
          <a:p>
            <a:pPr marL="0" indent="0">
              <a:buNone/>
            </a:pPr>
            <a:r>
              <a:rPr lang="nl-NL" sz="1800" dirty="0"/>
              <a:t>We willen alle clubs in Nederland zelfredzaam en toekomstbestendig maken.</a:t>
            </a:r>
          </a:p>
        </p:txBody>
      </p:sp>
      <p:pic>
        <p:nvPicPr>
          <p:cNvPr id="3" name="Picture 2" descr="Gemeente Leiden - DCK">
            <a:extLst>
              <a:ext uri="{FF2B5EF4-FFF2-40B4-BE49-F238E27FC236}">
                <a16:creationId xmlns:a16="http://schemas.microsoft.com/office/drawing/2014/main" id="{472E2B4A-326F-79FB-6616-FC524F4BC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3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BF7F2AEA-187B-96C0-D622-5720A2C10989}"/>
              </a:ext>
            </a:extLst>
          </p:cNvPr>
          <p:cNvSpPr/>
          <p:nvPr/>
        </p:nvSpPr>
        <p:spPr>
          <a:xfrm>
            <a:off x="609600" y="2073600"/>
            <a:ext cx="3326343" cy="2781429"/>
          </a:xfrm>
          <a:prstGeom prst="roundRect">
            <a:avLst>
              <a:gd name="adj" fmla="val 0"/>
            </a:avLst>
          </a:prstGeom>
          <a:solidFill>
            <a:schemeClr val="bg1"/>
          </a:solidFill>
          <a:ln w="12700" cap="rnd" cmpd="sng" algn="ctr">
            <a:noFill/>
            <a:prstDash val="solid"/>
          </a:ln>
          <a:effectLst/>
        </p:spPr>
        <p:txBody>
          <a:bodyPr rtlCol="0" anchor="ctr"/>
          <a:lstStyle/>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p:txBody>
      </p:sp>
      <p:sp>
        <p:nvSpPr>
          <p:cNvPr id="24" name="Afgeronde rechthoek 7">
            <a:extLst>
              <a:ext uri="{FF2B5EF4-FFF2-40B4-BE49-F238E27FC236}">
                <a16:creationId xmlns:a16="http://schemas.microsoft.com/office/drawing/2014/main" id="{1119421D-0963-0525-21E9-F701ECDAADCF}"/>
              </a:ext>
            </a:extLst>
          </p:cNvPr>
          <p:cNvSpPr/>
          <p:nvPr/>
        </p:nvSpPr>
        <p:spPr>
          <a:xfrm>
            <a:off x="4271000" y="2031186"/>
            <a:ext cx="3326343" cy="2823844"/>
          </a:xfrm>
          <a:prstGeom prst="roundRect">
            <a:avLst>
              <a:gd name="adj" fmla="val 0"/>
            </a:avLst>
          </a:prstGeom>
          <a:solidFill>
            <a:schemeClr val="bg1"/>
          </a:solidFill>
          <a:ln w="12700" cap="rnd" cmpd="sng" algn="ctr">
            <a:noFill/>
            <a:prstDash val="solid"/>
          </a:ln>
          <a:effectLst/>
        </p:spPr>
        <p:txBody>
          <a:bodyPr rtlCol="0" anchor="ctr"/>
          <a:lstStyle/>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p:txBody>
      </p:sp>
      <p:grpSp>
        <p:nvGrpSpPr>
          <p:cNvPr id="15" name="Group 24">
            <a:extLst>
              <a:ext uri="{FF2B5EF4-FFF2-40B4-BE49-F238E27FC236}">
                <a16:creationId xmlns:a16="http://schemas.microsoft.com/office/drawing/2014/main" id="{B40E4D3D-52D7-4AD0-B72A-703E2221EF7E}"/>
              </a:ext>
            </a:extLst>
          </p:cNvPr>
          <p:cNvGrpSpPr>
            <a:grpSpLocks noChangeAspect="1"/>
          </p:cNvGrpSpPr>
          <p:nvPr/>
        </p:nvGrpSpPr>
        <p:grpSpPr>
          <a:xfrm>
            <a:off x="-413527" y="-441960"/>
            <a:ext cx="11160024" cy="7566173"/>
            <a:chOff x="-413527" y="-441960"/>
            <a:chExt cx="11160024" cy="7566173"/>
          </a:xfrm>
        </p:grpSpPr>
        <p:sp>
          <p:nvSpPr>
            <p:cNvPr id="21" name="Graphic 16">
              <a:extLst>
                <a:ext uri="{FF2B5EF4-FFF2-40B4-BE49-F238E27FC236}">
                  <a16:creationId xmlns:a16="http://schemas.microsoft.com/office/drawing/2014/main" id="{F3BE4D46-3397-4A07-99DE-B2B41419BA99}"/>
                </a:ext>
              </a:extLst>
            </p:cNvPr>
            <p:cNvSpPr/>
            <p:nvPr/>
          </p:nvSpPr>
          <p:spPr>
            <a:xfrm>
              <a:off x="-413527" y="2114715"/>
              <a:ext cx="8745684" cy="2655720"/>
            </a:xfrm>
            <a:custGeom>
              <a:avLst/>
              <a:gdLst>
                <a:gd name="connsiteX0" fmla="*/ 7902769 w 7902720"/>
                <a:gd name="connsiteY0" fmla="*/ 11 h 2399745"/>
                <a:gd name="connsiteX1" fmla="*/ 48 w 7902720"/>
                <a:gd name="connsiteY1" fmla="*/ 143748 h 2399745"/>
              </a:gdLst>
              <a:ahLst/>
              <a:cxnLst>
                <a:cxn ang="0">
                  <a:pos x="connsiteX0" y="connsiteY0"/>
                </a:cxn>
                <a:cxn ang="0">
                  <a:pos x="connsiteX1" y="connsiteY1"/>
                </a:cxn>
              </a:cxnLst>
              <a:rect l="l" t="t" r="r" b="b"/>
              <a:pathLst>
                <a:path w="7902720" h="2399745">
                  <a:moveTo>
                    <a:pt x="7902769" y="11"/>
                  </a:moveTo>
                  <a:cubicBezTo>
                    <a:pt x="7444576" y="1979106"/>
                    <a:pt x="3033589" y="4160456"/>
                    <a:pt x="48" y="143748"/>
                  </a:cubicBezTo>
                </a:path>
              </a:pathLst>
            </a:custGeom>
            <a:noFill/>
            <a:ln w="22465" cap="flat">
              <a:solidFill>
                <a:schemeClr val="bg2"/>
              </a:solidFill>
              <a:prstDash val="solid"/>
              <a:miter/>
            </a:ln>
          </p:spPr>
          <p:txBody>
            <a:bodyPr rtlCol="0" anchor="ctr"/>
            <a:lstStyle/>
            <a:p>
              <a:endParaRPr lang="en-US"/>
            </a:p>
          </p:txBody>
        </p:sp>
        <p:sp>
          <p:nvSpPr>
            <p:cNvPr id="19" name="Graphic 16">
              <a:extLst>
                <a:ext uri="{FF2B5EF4-FFF2-40B4-BE49-F238E27FC236}">
                  <a16:creationId xmlns:a16="http://schemas.microsoft.com/office/drawing/2014/main" id="{DA86DF0A-22B0-4355-A35D-774A895D7482}"/>
                </a:ext>
              </a:extLst>
            </p:cNvPr>
            <p:cNvSpPr/>
            <p:nvPr/>
          </p:nvSpPr>
          <p:spPr>
            <a:xfrm>
              <a:off x="2299667" y="-441960"/>
              <a:ext cx="8446830" cy="7566173"/>
            </a:xfrm>
            <a:custGeom>
              <a:avLst/>
              <a:gdLst>
                <a:gd name="connsiteX0" fmla="*/ 7632721 w 7632672"/>
                <a:gd name="connsiteY0" fmla="*/ 11 h 6836898"/>
                <a:gd name="connsiteX1" fmla="*/ 5220673 w 7632672"/>
                <a:gd name="connsiteY1" fmla="*/ 3306578 h 6836898"/>
                <a:gd name="connsiteX2" fmla="*/ 48 w 7632672"/>
                <a:gd name="connsiteY2" fmla="*/ 6796683 h 6836898"/>
              </a:gdLst>
              <a:ahLst/>
              <a:cxnLst>
                <a:cxn ang="0">
                  <a:pos x="connsiteX0" y="connsiteY0"/>
                </a:cxn>
                <a:cxn ang="0">
                  <a:pos x="connsiteX1" y="connsiteY1"/>
                </a:cxn>
                <a:cxn ang="0">
                  <a:pos x="connsiteX2" y="connsiteY2"/>
                </a:cxn>
              </a:cxnLst>
              <a:rect l="l" t="t" r="r" b="b"/>
              <a:pathLst>
                <a:path w="7632672" h="6836898">
                  <a:moveTo>
                    <a:pt x="7632721" y="11"/>
                  </a:moveTo>
                  <a:cubicBezTo>
                    <a:pt x="5713437" y="11"/>
                    <a:pt x="5670884" y="1504836"/>
                    <a:pt x="5220673" y="3306578"/>
                  </a:cubicBezTo>
                  <a:cubicBezTo>
                    <a:pt x="4529252" y="6073163"/>
                    <a:pt x="1237636" y="7056893"/>
                    <a:pt x="48" y="6796683"/>
                  </a:cubicBezTo>
                </a:path>
              </a:pathLst>
            </a:custGeom>
            <a:noFill/>
            <a:ln w="22465" cap="flat">
              <a:solidFill>
                <a:schemeClr val="bg2"/>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5E36648-5EC2-4F19-A0F4-3C3049E8F57A}"/>
              </a:ext>
            </a:extLst>
          </p:cNvPr>
          <p:cNvSpPr>
            <a:spLocks noGrp="1"/>
          </p:cNvSpPr>
          <p:nvPr>
            <p:ph type="title"/>
          </p:nvPr>
        </p:nvSpPr>
        <p:spPr>
          <a:xfrm>
            <a:off x="609600" y="585787"/>
            <a:ext cx="10945792" cy="640585"/>
          </a:xfrm>
        </p:spPr>
        <p:txBody>
          <a:bodyPr/>
          <a:lstStyle/>
          <a:p>
            <a:r>
              <a:rPr lang="en-US" sz="4700" dirty="0" err="1"/>
              <a:t>Rabo</a:t>
            </a:r>
            <a:r>
              <a:rPr lang="en-US" sz="4700" dirty="0"/>
              <a:t> </a:t>
            </a:r>
            <a:r>
              <a:rPr lang="en-US" sz="4700" dirty="0" err="1"/>
              <a:t>ClubSupport</a:t>
            </a:r>
            <a:r>
              <a:rPr lang="en-US" sz="4700" dirty="0"/>
              <a:t> </a:t>
            </a:r>
            <a:r>
              <a:rPr lang="en-US" sz="4700" dirty="0" err="1"/>
              <a:t>Ondersteuning</a:t>
            </a:r>
            <a:endParaRPr lang="en-GB" sz="4700" dirty="0"/>
          </a:p>
        </p:txBody>
      </p:sp>
      <p:sp>
        <p:nvSpPr>
          <p:cNvPr id="3" name="Slide Number Placeholder 2">
            <a:extLst>
              <a:ext uri="{FF2B5EF4-FFF2-40B4-BE49-F238E27FC236}">
                <a16:creationId xmlns:a16="http://schemas.microsoft.com/office/drawing/2014/main" id="{C7EFB4FE-C499-4B21-8E60-B62AE4DBCD19}"/>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16</a:t>
            </a:fld>
            <a:endParaRPr lang="en-US" noProof="0"/>
          </a:p>
        </p:txBody>
      </p:sp>
      <p:sp>
        <p:nvSpPr>
          <p:cNvPr id="13" name="Subtitle 5">
            <a:extLst>
              <a:ext uri="{FF2B5EF4-FFF2-40B4-BE49-F238E27FC236}">
                <a16:creationId xmlns:a16="http://schemas.microsoft.com/office/drawing/2014/main" id="{915B1604-7CA2-47B0-AC8C-6EF37BB2F6EC}"/>
              </a:ext>
            </a:extLst>
          </p:cNvPr>
          <p:cNvSpPr txBox="1">
            <a:spLocks/>
          </p:cNvSpPr>
          <p:nvPr/>
        </p:nvSpPr>
        <p:spPr>
          <a:xfrm>
            <a:off x="609600" y="1241612"/>
            <a:ext cx="10945791" cy="462728"/>
          </a:xfrm>
          <a:prstGeom prst="rect">
            <a:avLst/>
          </a:prstGeom>
        </p:spPr>
        <p:txBody>
          <a:bodyPr lIns="0" tIns="0" rIns="0" bIns="0"/>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solidFill>
                  <a:srgbClr val="000060"/>
                </a:solidFill>
              </a:rPr>
              <a:t>Ondersteuningsvormen</a:t>
            </a:r>
            <a:endParaRPr lang="en-GB" sz="2400" dirty="0">
              <a:solidFill>
                <a:srgbClr val="000060"/>
              </a:solidFill>
            </a:endParaRPr>
          </a:p>
        </p:txBody>
      </p:sp>
      <p:sp>
        <p:nvSpPr>
          <p:cNvPr id="16" name="TextBox 10">
            <a:extLst>
              <a:ext uri="{FF2B5EF4-FFF2-40B4-BE49-F238E27FC236}">
                <a16:creationId xmlns:a16="http://schemas.microsoft.com/office/drawing/2014/main" id="{76883CE4-D2DC-49E1-A5B0-F360082E60BF}"/>
              </a:ext>
            </a:extLst>
          </p:cNvPr>
          <p:cNvSpPr txBox="1"/>
          <p:nvPr/>
        </p:nvSpPr>
        <p:spPr>
          <a:xfrm>
            <a:off x="973516" y="2243591"/>
            <a:ext cx="2641554" cy="461665"/>
          </a:xfrm>
          <a:prstGeom prst="rect">
            <a:avLst/>
          </a:prstGeom>
          <a:noFill/>
          <a:ln w="12700">
            <a:noFill/>
          </a:ln>
        </p:spPr>
        <p:txBody>
          <a:bodyPr wrap="square" lIns="0" rIns="0" rtlCol="0" anchor="t" anchorCtr="0">
            <a:spAutoFit/>
          </a:bodyPr>
          <a:lstStyle/>
          <a:p>
            <a:pPr marL="0" marR="0" lvl="0" indent="0" algn="ctr" defTabSz="456988"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solidFill>
                <a:effectLst/>
                <a:uLnTx/>
                <a:uFillTx/>
                <a:latin typeface="+mj-lt"/>
                <a:ea typeface="+mn-ea"/>
                <a:cs typeface="+mn-cs"/>
              </a:rPr>
              <a:t>1-op-1 </a:t>
            </a:r>
            <a:r>
              <a:rPr kumimoji="0" lang="en-GB" sz="2400" b="0" i="0" u="none" strike="noStrike" kern="1200" cap="none" spc="0" normalizeH="0" baseline="0" noProof="0" dirty="0" err="1">
                <a:ln>
                  <a:noFill/>
                </a:ln>
                <a:solidFill>
                  <a:schemeClr val="accent1"/>
                </a:solidFill>
                <a:effectLst/>
                <a:uLnTx/>
                <a:uFillTx/>
                <a:latin typeface="+mj-lt"/>
                <a:ea typeface="+mn-ea"/>
                <a:cs typeface="+mn-cs"/>
              </a:rPr>
              <a:t>begeleiding</a:t>
            </a:r>
            <a:endParaRPr kumimoji="0" lang="nl-NL" sz="2400" b="0" i="0" u="none" strike="noStrike" kern="1200" cap="none" spc="0" normalizeH="0" baseline="0" noProof="0" dirty="0">
              <a:ln>
                <a:noFill/>
              </a:ln>
              <a:solidFill>
                <a:schemeClr val="accent1"/>
              </a:solidFill>
              <a:effectLst/>
              <a:uLnTx/>
              <a:uFillTx/>
              <a:latin typeface="+mj-lt"/>
              <a:ea typeface="+mn-ea"/>
              <a:cs typeface="+mn-cs"/>
            </a:endParaRPr>
          </a:p>
        </p:txBody>
      </p:sp>
      <p:sp>
        <p:nvSpPr>
          <p:cNvPr id="17" name="TextBox 18">
            <a:extLst>
              <a:ext uri="{FF2B5EF4-FFF2-40B4-BE49-F238E27FC236}">
                <a16:creationId xmlns:a16="http://schemas.microsoft.com/office/drawing/2014/main" id="{8CEEB08E-E53E-43CA-ABD8-CB9877FE1180}"/>
              </a:ext>
            </a:extLst>
          </p:cNvPr>
          <p:cNvSpPr txBox="1"/>
          <p:nvPr/>
        </p:nvSpPr>
        <p:spPr>
          <a:xfrm>
            <a:off x="973682" y="3009374"/>
            <a:ext cx="2502346" cy="1040285"/>
          </a:xfrm>
          <a:prstGeom prst="rect">
            <a:avLst/>
          </a:prstGeom>
          <a:noFill/>
          <a:ln w="12700">
            <a:noFill/>
          </a:ln>
        </p:spPr>
        <p:txBody>
          <a:bodyPr wrap="square" lIns="0" rIns="0" rtlCol="0" anchor="t" anchorCtr="0">
            <a:spAutoFit/>
          </a:bodyPr>
          <a:lstStyle>
            <a:defPPr>
              <a:defRPr lang="en-US"/>
            </a:defPPr>
            <a:lvl1pPr marL="171450" marR="0" lvl="0" indent="-171450" fontAlgn="auto">
              <a:lnSpc>
                <a:spcPct val="100000"/>
              </a:lnSpc>
              <a:spcBef>
                <a:spcPct val="20000"/>
              </a:spcBef>
              <a:spcAft>
                <a:spcPts val="0"/>
              </a:spcAft>
              <a:buClr>
                <a:schemeClr val="accent1"/>
              </a:buClr>
              <a:buSzPct val="90000"/>
              <a:buFont typeface="Myriad for Rabobank" panose="020B0604020202020204" pitchFamily="34" charset="0"/>
              <a:buChar char="•"/>
              <a:tabLst/>
              <a:defRPr sz="1000"/>
            </a:lvl1pPr>
          </a:lstStyle>
          <a:p>
            <a:pPr marL="171450" indent="-171450">
              <a:buFont typeface="Arial" panose="020B0604020202020204" pitchFamily="34" charset="0"/>
              <a:buChar char="•"/>
            </a:pPr>
            <a:r>
              <a:rPr lang="nl-NL" sz="1400" dirty="0"/>
              <a:t>Individuele begeleiding van een expert</a:t>
            </a:r>
          </a:p>
          <a:p>
            <a:pPr marL="171450" indent="-171450">
              <a:buFont typeface="Arial" panose="020B0604020202020204" pitchFamily="34" charset="0"/>
              <a:buChar char="•"/>
            </a:pPr>
            <a:r>
              <a:rPr lang="nl-NL" sz="1400" dirty="0"/>
              <a:t>3 tot 6 dagdelen</a:t>
            </a:r>
          </a:p>
          <a:p>
            <a:pPr marL="171450" indent="-171450">
              <a:buFont typeface="Arial" panose="020B0604020202020204" pitchFamily="34" charset="0"/>
              <a:buChar char="•"/>
            </a:pPr>
            <a:r>
              <a:rPr lang="nl-NL" sz="1400" dirty="0"/>
              <a:t>Inclusief startpakket en nazorg</a:t>
            </a:r>
          </a:p>
        </p:txBody>
      </p:sp>
      <p:sp>
        <p:nvSpPr>
          <p:cNvPr id="27" name="TextBox 10">
            <a:extLst>
              <a:ext uri="{FF2B5EF4-FFF2-40B4-BE49-F238E27FC236}">
                <a16:creationId xmlns:a16="http://schemas.microsoft.com/office/drawing/2014/main" id="{67B0B25A-6F35-4EB8-8B69-E30B1B327656}"/>
              </a:ext>
            </a:extLst>
          </p:cNvPr>
          <p:cNvSpPr txBox="1"/>
          <p:nvPr/>
        </p:nvSpPr>
        <p:spPr>
          <a:xfrm>
            <a:off x="4843336" y="2228979"/>
            <a:ext cx="2239911" cy="461665"/>
          </a:xfrm>
          <a:prstGeom prst="rect">
            <a:avLst/>
          </a:prstGeom>
          <a:noFill/>
          <a:ln w="12700">
            <a:noFill/>
          </a:ln>
        </p:spPr>
        <p:txBody>
          <a:bodyPr wrap="square" lIns="0" rIns="0" rtlCol="0" anchor="t" anchorCtr="0">
            <a:spAutoFit/>
          </a:bodyPr>
          <a:lstStyle/>
          <a:p>
            <a:pPr marL="0" marR="0" lvl="0" indent="0" algn="ctr" defTabSz="456988"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solidFill>
                <a:effectLst/>
                <a:uLnTx/>
                <a:uFillTx/>
                <a:latin typeface="+mj-lt"/>
                <a:ea typeface="+mn-ea"/>
                <a:cs typeface="+mn-cs"/>
              </a:rPr>
              <a:t>Masterclass</a:t>
            </a:r>
            <a:endParaRPr kumimoji="0" lang="nl-NL" sz="3200" b="0" i="0" u="none" strike="noStrike" kern="1200" cap="none" spc="0" normalizeH="0" baseline="0" noProof="0" dirty="0">
              <a:ln>
                <a:noFill/>
              </a:ln>
              <a:solidFill>
                <a:schemeClr val="accent1"/>
              </a:solidFill>
              <a:effectLst/>
              <a:uLnTx/>
              <a:uFillTx/>
              <a:latin typeface="+mj-lt"/>
              <a:ea typeface="+mn-ea"/>
              <a:cs typeface="+mn-cs"/>
            </a:endParaRPr>
          </a:p>
        </p:txBody>
      </p:sp>
      <p:sp>
        <p:nvSpPr>
          <p:cNvPr id="28" name="TextBox 18">
            <a:extLst>
              <a:ext uri="{FF2B5EF4-FFF2-40B4-BE49-F238E27FC236}">
                <a16:creationId xmlns:a16="http://schemas.microsoft.com/office/drawing/2014/main" id="{ED9F1B86-5321-46D2-B414-8BF097A70C9C}"/>
              </a:ext>
            </a:extLst>
          </p:cNvPr>
          <p:cNvSpPr txBox="1"/>
          <p:nvPr/>
        </p:nvSpPr>
        <p:spPr>
          <a:xfrm>
            <a:off x="4647566" y="3009374"/>
            <a:ext cx="2771298" cy="1083374"/>
          </a:xfrm>
          <a:prstGeom prst="rect">
            <a:avLst/>
          </a:prstGeom>
          <a:noFill/>
          <a:ln w="12700">
            <a:noFill/>
          </a:ln>
        </p:spPr>
        <p:txBody>
          <a:bodyPr wrap="square" lIns="0" rIns="0" rtlCol="0" anchor="t" anchorCtr="0">
            <a:spAutoFit/>
          </a:bodyPr>
          <a:lstStyle>
            <a:defPPr>
              <a:defRPr lang="en-US"/>
            </a:defPPr>
            <a:lvl1pPr marL="171450" marR="0" lvl="0" indent="-171450" fontAlgn="auto">
              <a:lnSpc>
                <a:spcPct val="100000"/>
              </a:lnSpc>
              <a:spcBef>
                <a:spcPct val="20000"/>
              </a:spcBef>
              <a:spcAft>
                <a:spcPts val="0"/>
              </a:spcAft>
              <a:buClr>
                <a:schemeClr val="accent1"/>
              </a:buClr>
              <a:buSzPct val="90000"/>
              <a:buFont typeface="Myriad for Rabobank" panose="020B0604020202020204" pitchFamily="34" charset="0"/>
              <a:buChar char="•"/>
              <a:tabLst/>
              <a:defRPr sz="1000"/>
            </a:lvl1pPr>
          </a:lstStyle>
          <a:p>
            <a:pPr marL="171450" indent="-171450">
              <a:buFont typeface="Arial" panose="020B0604020202020204" pitchFamily="34" charset="0"/>
              <a:buChar char="•"/>
            </a:pPr>
            <a:r>
              <a:rPr lang="nl-NL" sz="1400" dirty="0"/>
              <a:t>2 of 3 interactieve bijeenkomsten</a:t>
            </a:r>
          </a:p>
          <a:p>
            <a:pPr marL="171450" indent="-171450">
              <a:buFont typeface="Arial" panose="020B0604020202020204" pitchFamily="34" charset="0"/>
              <a:buChar char="•"/>
            </a:pPr>
            <a:r>
              <a:rPr lang="nl-NL" sz="1400" dirty="0"/>
              <a:t>8 clubs en 3 deelnemers per club</a:t>
            </a:r>
          </a:p>
          <a:p>
            <a:pPr marL="171450" indent="-171450">
              <a:buFont typeface="Arial" panose="020B0604020202020204" pitchFamily="34" charset="0"/>
              <a:buChar char="•"/>
            </a:pPr>
            <a:r>
              <a:rPr lang="nl-NL" sz="1400" dirty="0"/>
              <a:t>Online of fysiek</a:t>
            </a:r>
          </a:p>
          <a:p>
            <a:pPr marL="171450" indent="-171450">
              <a:buFont typeface="Arial" panose="020B0604020202020204" pitchFamily="34" charset="0"/>
              <a:buChar char="•"/>
            </a:pPr>
            <a:r>
              <a:rPr lang="nl-NL" sz="1400" dirty="0"/>
              <a:t>2 tot 2,5 uur per bijeenkomst</a:t>
            </a:r>
          </a:p>
        </p:txBody>
      </p:sp>
      <p:sp>
        <p:nvSpPr>
          <p:cNvPr id="29" name="Afgeronde rechthoek 7">
            <a:extLst>
              <a:ext uri="{FF2B5EF4-FFF2-40B4-BE49-F238E27FC236}">
                <a16:creationId xmlns:a16="http://schemas.microsoft.com/office/drawing/2014/main" id="{7B585B75-BB40-4DA1-B428-D6145C6B8ABA}"/>
              </a:ext>
            </a:extLst>
          </p:cNvPr>
          <p:cNvSpPr/>
          <p:nvPr/>
        </p:nvSpPr>
        <p:spPr>
          <a:xfrm>
            <a:off x="7892142" y="2031186"/>
            <a:ext cx="3326343" cy="2823844"/>
          </a:xfrm>
          <a:prstGeom prst="roundRect">
            <a:avLst>
              <a:gd name="adj" fmla="val 0"/>
            </a:avLst>
          </a:prstGeom>
          <a:solidFill>
            <a:schemeClr val="bg1"/>
          </a:solidFill>
          <a:ln w="12700" cap="rnd" cmpd="sng" algn="ctr">
            <a:noFill/>
            <a:prstDash val="solid"/>
          </a:ln>
          <a:effectLst/>
        </p:spPr>
        <p:txBody>
          <a:bodyPr rtlCol="0" anchor="ctr"/>
          <a:lstStyle/>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nl-NL" sz="120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a:ln>
                <a:noFill/>
              </a:ln>
              <a:solidFill>
                <a:srgbClr val="000099"/>
              </a:solidFill>
              <a:effectLst/>
              <a:uLnTx/>
              <a:uFillTx/>
              <a:latin typeface="Myriad for Rabobank Bd It" panose="020B0703030403090204" pitchFamily="34" charset="0"/>
              <a:ea typeface="+mn-ea"/>
              <a:cs typeface="+mn-cs"/>
            </a:endParaRPr>
          </a:p>
        </p:txBody>
      </p:sp>
      <p:sp>
        <p:nvSpPr>
          <p:cNvPr id="30" name="TextBox 10">
            <a:extLst>
              <a:ext uri="{FF2B5EF4-FFF2-40B4-BE49-F238E27FC236}">
                <a16:creationId xmlns:a16="http://schemas.microsoft.com/office/drawing/2014/main" id="{AE3843CD-EAB3-46BD-9B97-12712790F09C}"/>
              </a:ext>
            </a:extLst>
          </p:cNvPr>
          <p:cNvSpPr txBox="1"/>
          <p:nvPr/>
        </p:nvSpPr>
        <p:spPr>
          <a:xfrm>
            <a:off x="8443389" y="2228203"/>
            <a:ext cx="2239911" cy="461665"/>
          </a:xfrm>
          <a:prstGeom prst="rect">
            <a:avLst/>
          </a:prstGeom>
          <a:noFill/>
          <a:ln w="12700">
            <a:noFill/>
          </a:ln>
        </p:spPr>
        <p:txBody>
          <a:bodyPr wrap="square" lIns="0" rIns="0" rtlCol="0" anchor="t" anchorCtr="0">
            <a:spAutoFit/>
          </a:bodyPr>
          <a:lstStyle/>
          <a:p>
            <a:pPr marL="0" marR="0" lvl="0" indent="0" algn="ctr" defTabSz="456988"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solidFill>
                <a:effectLst/>
                <a:uLnTx/>
                <a:uFillTx/>
                <a:latin typeface="+mj-lt"/>
                <a:ea typeface="+mn-ea"/>
                <a:cs typeface="+mn-cs"/>
              </a:rPr>
              <a:t>Workshop</a:t>
            </a:r>
            <a:endParaRPr kumimoji="0" lang="nl-NL" sz="3200" b="0" i="0" u="none" strike="noStrike" kern="1200" cap="none" spc="0" normalizeH="0" baseline="0" noProof="0" dirty="0">
              <a:ln>
                <a:noFill/>
              </a:ln>
              <a:solidFill>
                <a:schemeClr val="accent1"/>
              </a:solidFill>
              <a:effectLst/>
              <a:uLnTx/>
              <a:uFillTx/>
              <a:latin typeface="+mj-lt"/>
              <a:ea typeface="+mn-ea"/>
              <a:cs typeface="+mn-cs"/>
            </a:endParaRPr>
          </a:p>
        </p:txBody>
      </p:sp>
      <p:sp>
        <p:nvSpPr>
          <p:cNvPr id="31" name="TextBox 18">
            <a:extLst>
              <a:ext uri="{FF2B5EF4-FFF2-40B4-BE49-F238E27FC236}">
                <a16:creationId xmlns:a16="http://schemas.microsoft.com/office/drawing/2014/main" id="{075B0F8D-FFA1-40F5-9621-370975C8125F}"/>
              </a:ext>
            </a:extLst>
          </p:cNvPr>
          <p:cNvSpPr txBox="1"/>
          <p:nvPr/>
        </p:nvSpPr>
        <p:spPr>
          <a:xfrm>
            <a:off x="8461626" y="2987829"/>
            <a:ext cx="2590556" cy="1932837"/>
          </a:xfrm>
          <a:prstGeom prst="rect">
            <a:avLst/>
          </a:prstGeom>
          <a:noFill/>
          <a:ln w="12700">
            <a:noFill/>
          </a:ln>
        </p:spPr>
        <p:txBody>
          <a:bodyPr wrap="square" lIns="0" rIns="0" rtlCol="0" anchor="t" anchorCtr="0">
            <a:spAutoFit/>
          </a:bodyPr>
          <a:lstStyle>
            <a:defPPr>
              <a:defRPr lang="en-US"/>
            </a:defPPr>
            <a:lvl1pPr marL="171450" marR="0" lvl="0" indent="-171450" fontAlgn="auto">
              <a:lnSpc>
                <a:spcPct val="100000"/>
              </a:lnSpc>
              <a:spcBef>
                <a:spcPct val="20000"/>
              </a:spcBef>
              <a:spcAft>
                <a:spcPts val="0"/>
              </a:spcAft>
              <a:buClr>
                <a:schemeClr val="accent1"/>
              </a:buClr>
              <a:buSzPct val="90000"/>
              <a:buFont typeface="Myriad for Rabobank" panose="020B0604020202020204" pitchFamily="34" charset="0"/>
              <a:buChar char="•"/>
              <a:tabLst/>
              <a:defRPr sz="1000"/>
            </a:lvl1pPr>
          </a:lstStyle>
          <a:p>
            <a:pPr marL="171450" indent="-171450">
              <a:buFont typeface="Arial" panose="020B0604020202020204" pitchFamily="34" charset="0"/>
              <a:buChar char="•"/>
            </a:pPr>
            <a:r>
              <a:rPr lang="nl-NL" sz="1400" dirty="0"/>
              <a:t>1 interactieve bijeenkomst</a:t>
            </a:r>
          </a:p>
          <a:p>
            <a:pPr marL="171450" indent="-171450">
              <a:buFont typeface="Arial" panose="020B0604020202020204" pitchFamily="34" charset="0"/>
              <a:buChar char="•"/>
            </a:pPr>
            <a:r>
              <a:rPr lang="nl-NL" sz="1400" dirty="0"/>
              <a:t>25 deelnemers</a:t>
            </a:r>
          </a:p>
          <a:p>
            <a:pPr marL="171450" indent="-171450">
              <a:buFont typeface="Arial" panose="020B0604020202020204" pitchFamily="34" charset="0"/>
              <a:buChar char="•"/>
            </a:pPr>
            <a:r>
              <a:rPr lang="nl-NL" sz="1400" dirty="0"/>
              <a:t>Online of fysiek</a:t>
            </a:r>
          </a:p>
          <a:p>
            <a:pPr marL="171450" indent="-171450">
              <a:buFont typeface="Arial" panose="020B0604020202020204" pitchFamily="34" charset="0"/>
              <a:buChar char="•"/>
            </a:pPr>
            <a:r>
              <a:rPr lang="nl-NL" sz="1400" dirty="0"/>
              <a:t>2 tot 2,5 uur</a:t>
            </a:r>
          </a:p>
          <a:p>
            <a:pPr marL="0" indent="0">
              <a:buNone/>
            </a:pPr>
            <a:endParaRPr lang="nl-NL" sz="1200" dirty="0"/>
          </a:p>
          <a:p>
            <a:pPr marL="0" indent="0">
              <a:buNone/>
            </a:pPr>
            <a:r>
              <a:rPr lang="nl-NL" sz="1200" i="1" dirty="0"/>
              <a:t>Van 13-23 november vinden er landelijke workshops plaats op thema’s als leden, vrijwilligers, financiën en communicatie</a:t>
            </a:r>
          </a:p>
        </p:txBody>
      </p:sp>
      <p:pic>
        <p:nvPicPr>
          <p:cNvPr id="4" name="Picture 2" descr="Gemeente Leiden - DCK">
            <a:extLst>
              <a:ext uri="{FF2B5EF4-FFF2-40B4-BE49-F238E27FC236}">
                <a16:creationId xmlns:a16="http://schemas.microsoft.com/office/drawing/2014/main" id="{BD1DBEE4-3E2C-872A-B258-998082464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1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raphic 2">
            <a:extLst>
              <a:ext uri="{FF2B5EF4-FFF2-40B4-BE49-F238E27FC236}">
                <a16:creationId xmlns:a16="http://schemas.microsoft.com/office/drawing/2014/main" id="{693E3103-B595-4C8C-B29E-F25140D21260}"/>
              </a:ext>
            </a:extLst>
          </p:cNvPr>
          <p:cNvSpPr>
            <a:spLocks noChangeAspect="1"/>
          </p:cNvSpPr>
          <p:nvPr/>
        </p:nvSpPr>
        <p:spPr>
          <a:xfrm flipV="1">
            <a:off x="-618099" y="667755"/>
            <a:ext cx="15638069" cy="9681672"/>
          </a:xfrm>
          <a:custGeom>
            <a:avLst/>
            <a:gdLst>
              <a:gd name="connsiteX0" fmla="*/ -58 w 8293301"/>
              <a:gd name="connsiteY0" fmla="*/ 5134461 h 5134459"/>
              <a:gd name="connsiteX1" fmla="*/ 4067161 w 8293301"/>
              <a:gd name="connsiteY1" fmla="*/ 3681910 h 5134459"/>
              <a:gd name="connsiteX2" fmla="*/ 7083793 w 8293301"/>
              <a:gd name="connsiteY2" fmla="*/ 3949458 h 5134459"/>
              <a:gd name="connsiteX3" fmla="*/ 8121771 w 8293301"/>
              <a:gd name="connsiteY3" fmla="*/ 2797714 h 5134459"/>
              <a:gd name="connsiteX4" fmla="*/ 7534385 w 8293301"/>
              <a:gd name="connsiteY4" fmla="*/ 1 h 513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3301" h="5134459">
                <a:moveTo>
                  <a:pt x="-58" y="5134461"/>
                </a:moveTo>
                <a:cubicBezTo>
                  <a:pt x="-58" y="5134461"/>
                  <a:pt x="884138" y="2115641"/>
                  <a:pt x="4067161" y="3681910"/>
                </a:cubicBezTo>
                <a:cubicBezTo>
                  <a:pt x="5493828" y="4383920"/>
                  <a:pt x="6456153" y="4279004"/>
                  <a:pt x="7083793" y="3949458"/>
                </a:cubicBezTo>
                <a:cubicBezTo>
                  <a:pt x="7761488" y="3593647"/>
                  <a:pt x="8056538" y="2956348"/>
                  <a:pt x="8121771" y="2797714"/>
                </a:cubicBezTo>
                <a:cubicBezTo>
                  <a:pt x="8487478" y="1908473"/>
                  <a:pt x="8257472" y="828957"/>
                  <a:pt x="7534385" y="1"/>
                </a:cubicBezTo>
              </a:path>
            </a:pathLst>
          </a:custGeom>
          <a:noFill/>
          <a:ln w="19017" cap="flat">
            <a:solidFill>
              <a:schemeClr val="bg2"/>
            </a:solid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C7EFB4FE-C499-4B21-8E60-B62AE4DBCD19}"/>
              </a:ext>
            </a:extLst>
          </p:cNvPr>
          <p:cNvSpPr>
            <a:spLocks noGrp="1"/>
          </p:cNvSpPr>
          <p:nvPr>
            <p:ph type="sldNum" sz="quarter" idx="12"/>
          </p:nvPr>
        </p:nvSpPr>
        <p:spPr>
          <a:prstGeom prst="rect">
            <a:avLst/>
          </a:prstGeom>
        </p:spPr>
        <p:txBody>
          <a:bodyPr/>
          <a:lstStyle/>
          <a:p>
            <a:fld id="{555B1587-59F1-4FB5-A363-0505DAC627C3}" type="slidenum">
              <a:rPr lang="en-US" noProof="0" smtClean="0"/>
              <a:t>17</a:t>
            </a:fld>
            <a:endParaRPr lang="en-US" noProof="0"/>
          </a:p>
        </p:txBody>
      </p:sp>
      <p:sp>
        <p:nvSpPr>
          <p:cNvPr id="102" name="Rectangle 101">
            <a:extLst>
              <a:ext uri="{FF2B5EF4-FFF2-40B4-BE49-F238E27FC236}">
                <a16:creationId xmlns:a16="http://schemas.microsoft.com/office/drawing/2014/main" id="{DC35132D-626B-4D95-A7DD-EAAB9F1C70D6}"/>
              </a:ext>
            </a:extLst>
          </p:cNvPr>
          <p:cNvSpPr/>
          <p:nvPr/>
        </p:nvSpPr>
        <p:spPr>
          <a:xfrm>
            <a:off x="435280" y="1286454"/>
            <a:ext cx="11321439" cy="782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5" name="Content Placeholder 2">
            <a:extLst>
              <a:ext uri="{FF2B5EF4-FFF2-40B4-BE49-F238E27FC236}">
                <a16:creationId xmlns:a16="http://schemas.microsoft.com/office/drawing/2014/main" id="{6B6321B5-EAD9-4F8A-BBE4-1D9180CDCAD1}"/>
              </a:ext>
            </a:extLst>
          </p:cNvPr>
          <p:cNvSpPr txBox="1">
            <a:spLocks/>
          </p:cNvSpPr>
          <p:nvPr/>
        </p:nvSpPr>
        <p:spPr>
          <a:xfrm>
            <a:off x="940503" y="1442703"/>
            <a:ext cx="10310992" cy="522575"/>
          </a:xfrm>
          <a:prstGeom prst="rect">
            <a:avLst/>
          </a:prstGeom>
          <a:noFill/>
        </p:spPr>
        <p:txBody>
          <a:bodyPr>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nl-NL" sz="2800" dirty="0">
                <a:solidFill>
                  <a:srgbClr val="0058FF"/>
                </a:solidFill>
              </a:rPr>
              <a:t>Rabobank Impactfonds</a:t>
            </a:r>
          </a:p>
        </p:txBody>
      </p:sp>
      <p:sp>
        <p:nvSpPr>
          <p:cNvPr id="18" name="Tijdelijke aanduiding voor inhoud 4">
            <a:extLst>
              <a:ext uri="{FF2B5EF4-FFF2-40B4-BE49-F238E27FC236}">
                <a16:creationId xmlns:a16="http://schemas.microsoft.com/office/drawing/2014/main" id="{8961E06E-CA7B-4335-8AB6-8000F2CCFDA2}"/>
              </a:ext>
            </a:extLst>
          </p:cNvPr>
          <p:cNvSpPr txBox="1">
            <a:spLocks/>
          </p:cNvSpPr>
          <p:nvPr/>
        </p:nvSpPr>
        <p:spPr>
          <a:xfrm>
            <a:off x="435281" y="2281491"/>
            <a:ext cx="11321437" cy="3908753"/>
          </a:xfrm>
          <a:prstGeom prst="rect">
            <a:avLst/>
          </a:prstGeom>
          <a:solidFill>
            <a:schemeClr val="bg1"/>
          </a:solidFill>
        </p:spPr>
        <p:txBody>
          <a:bodyPr vert="horz" lIns="360000" tIns="360000" rIns="360000" bIns="360000" rtlCol="0">
            <a:noAutofit/>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bg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bg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dirty="0" err="1">
                <a:solidFill>
                  <a:schemeClr val="accent1"/>
                </a:solidFill>
                <a:latin typeface="+mj-lt"/>
              </a:rPr>
              <a:t>Hebben</a:t>
            </a:r>
            <a:r>
              <a:rPr lang="en-GB" sz="2000" dirty="0">
                <a:solidFill>
                  <a:schemeClr val="accent1"/>
                </a:solidFill>
                <a:latin typeface="+mj-lt"/>
              </a:rPr>
              <a:t> </a:t>
            </a:r>
            <a:r>
              <a:rPr lang="en-GB" sz="2000" dirty="0" err="1">
                <a:solidFill>
                  <a:schemeClr val="accent1"/>
                </a:solidFill>
                <a:latin typeface="+mj-lt"/>
              </a:rPr>
              <a:t>jullie</a:t>
            </a:r>
            <a:r>
              <a:rPr lang="en-GB" sz="2000" dirty="0">
                <a:solidFill>
                  <a:schemeClr val="accent1"/>
                </a:solidFill>
                <a:latin typeface="+mj-lt"/>
              </a:rPr>
              <a:t> </a:t>
            </a:r>
            <a:r>
              <a:rPr lang="en-GB" sz="2000" dirty="0" err="1">
                <a:solidFill>
                  <a:schemeClr val="accent1"/>
                </a:solidFill>
                <a:latin typeface="+mj-lt"/>
              </a:rPr>
              <a:t>een</a:t>
            </a:r>
            <a:r>
              <a:rPr lang="en-GB" sz="2000" dirty="0">
                <a:solidFill>
                  <a:schemeClr val="accent1"/>
                </a:solidFill>
                <a:latin typeface="+mj-lt"/>
              </a:rPr>
              <a:t> </a:t>
            </a:r>
            <a:r>
              <a:rPr lang="en-GB" sz="2000" dirty="0" err="1">
                <a:solidFill>
                  <a:schemeClr val="accent1"/>
                </a:solidFill>
                <a:latin typeface="+mj-lt"/>
              </a:rPr>
              <a:t>mooi</a:t>
            </a:r>
            <a:r>
              <a:rPr lang="en-GB" sz="2000" dirty="0">
                <a:solidFill>
                  <a:schemeClr val="accent1"/>
                </a:solidFill>
                <a:latin typeface="+mj-lt"/>
              </a:rPr>
              <a:t> </a:t>
            </a:r>
            <a:r>
              <a:rPr lang="en-GB" sz="2000" dirty="0" err="1">
                <a:solidFill>
                  <a:schemeClr val="accent1"/>
                </a:solidFill>
                <a:latin typeface="+mj-lt"/>
              </a:rPr>
              <a:t>initiatief</a:t>
            </a:r>
            <a:r>
              <a:rPr lang="en-GB" sz="2000" dirty="0">
                <a:solidFill>
                  <a:schemeClr val="accent1"/>
                </a:solidFill>
                <a:latin typeface="+mj-lt"/>
              </a:rPr>
              <a:t>? Meld je </a:t>
            </a:r>
            <a:r>
              <a:rPr lang="en-GB" sz="2000" dirty="0" err="1">
                <a:solidFill>
                  <a:schemeClr val="accent1"/>
                </a:solidFill>
                <a:latin typeface="+mj-lt"/>
              </a:rPr>
              <a:t>aan</a:t>
            </a:r>
            <a:r>
              <a:rPr lang="en-GB" sz="2000" dirty="0">
                <a:solidFill>
                  <a:schemeClr val="accent1"/>
                </a:solidFill>
                <a:latin typeface="+mj-lt"/>
              </a:rPr>
              <a:t>!</a:t>
            </a:r>
            <a:endParaRPr lang="en-GB" sz="2000" i="1" dirty="0">
              <a:solidFill>
                <a:schemeClr val="accent1"/>
              </a:solidFill>
              <a:latin typeface="+mj-lt"/>
            </a:endParaRPr>
          </a:p>
          <a:p>
            <a:pPr algn="ctr"/>
            <a:endParaRPr lang="en-GB" sz="1700" i="1" dirty="0">
              <a:solidFill>
                <a:schemeClr val="accent1"/>
              </a:solidFill>
              <a:latin typeface="+mj-lt"/>
            </a:endParaRPr>
          </a:p>
          <a:p>
            <a:endParaRPr lang="nl-NL" sz="1700" i="1" dirty="0">
              <a:solidFill>
                <a:schemeClr val="tx1"/>
              </a:solidFill>
            </a:endParaRPr>
          </a:p>
        </p:txBody>
      </p:sp>
      <p:sp>
        <p:nvSpPr>
          <p:cNvPr id="34" name="TextBox 18">
            <a:extLst>
              <a:ext uri="{FF2B5EF4-FFF2-40B4-BE49-F238E27FC236}">
                <a16:creationId xmlns:a16="http://schemas.microsoft.com/office/drawing/2014/main" id="{01941FC2-C9BB-42E0-BDFA-72DC217FA894}"/>
              </a:ext>
            </a:extLst>
          </p:cNvPr>
          <p:cNvSpPr txBox="1"/>
          <p:nvPr/>
        </p:nvSpPr>
        <p:spPr>
          <a:xfrm>
            <a:off x="1104899" y="3086413"/>
            <a:ext cx="10146596" cy="2585323"/>
          </a:xfrm>
          <a:prstGeom prst="rect">
            <a:avLst/>
          </a:prstGeom>
          <a:noFill/>
          <a:ln w="12700">
            <a:noFill/>
          </a:ln>
        </p:spPr>
        <p:txBody>
          <a:bodyPr wrap="square" lIns="0" rIns="0" rtlCol="0" anchor="t" anchorCtr="0">
            <a:spAutoFit/>
          </a:bodyPr>
          <a:lstStyle>
            <a:defPPr>
              <a:defRPr lang="en-US"/>
            </a:defPPr>
            <a:lvl1pPr marL="171450" marR="0" lvl="0" indent="-171450" fontAlgn="auto">
              <a:lnSpc>
                <a:spcPct val="100000"/>
              </a:lnSpc>
              <a:spcBef>
                <a:spcPct val="20000"/>
              </a:spcBef>
              <a:spcAft>
                <a:spcPts val="0"/>
              </a:spcAft>
              <a:buClr>
                <a:schemeClr val="accent1"/>
              </a:buClr>
              <a:buSzPct val="90000"/>
              <a:buFont typeface="Myriad for Rabobank" panose="020B0604020202020204" pitchFamily="34" charset="0"/>
              <a:buChar char="•"/>
              <a:tabLst/>
              <a:defRPr sz="1000"/>
            </a:lvl1pPr>
          </a:lstStyle>
          <a:p>
            <a:pPr marL="742950" lvl="1"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€ 200.000 beschikbaar in 2023</a:t>
            </a:r>
            <a:endParaRPr lang="nl-NL" dirty="0">
              <a:latin typeface="Myriad for Rabobank (Hoofdtekst)"/>
              <a:ea typeface="Times New Roman" panose="02020603050405020304" pitchFamily="18" charset="0"/>
            </a:endParaRPr>
          </a:p>
          <a:p>
            <a:pPr marL="742950" lvl="1"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Bijdragen aan nieuwe initiatieven die aansluiten op een van de maatschappelijke thema’s</a:t>
            </a:r>
            <a:endParaRPr lang="nl-NL" dirty="0">
              <a:latin typeface="Myriad for Rabobank (Hoofdtekst)"/>
              <a:ea typeface="Times New Roman" panose="02020603050405020304" pitchFamily="18" charset="0"/>
            </a:endParaRPr>
          </a:p>
          <a:p>
            <a:pPr marL="742950" lvl="1"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Bijdrage van maximaal € 10.000 en maximaal 50% van de totale projectkosten</a:t>
            </a:r>
            <a:endParaRPr lang="nl-NL" dirty="0">
              <a:latin typeface="Myriad for Rabobank (Hoofdtekst)"/>
              <a:ea typeface="Times New Roman" panose="02020603050405020304" pitchFamily="18" charset="0"/>
            </a:endParaRPr>
          </a:p>
          <a:p>
            <a:pPr marL="742950" lvl="1"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Beoordeling door commissie van ledenraadsleden, 4 momenten per jaar</a:t>
            </a:r>
            <a:endParaRPr lang="nl-NL" dirty="0">
              <a:latin typeface="Myriad for Rabobank (Hoofdtekst)"/>
              <a:ea typeface="Times New Roman" panose="02020603050405020304" pitchFamily="18" charset="0"/>
            </a:endParaRPr>
          </a:p>
          <a:p>
            <a:pPr marL="742950" lvl="1"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Aanvragen via </a:t>
            </a:r>
            <a:r>
              <a:rPr lang="nl-NL" u="sng" dirty="0">
                <a:solidFill>
                  <a:srgbClr val="0563C1"/>
                </a:solidFill>
                <a:effectLst/>
                <a:latin typeface="Myriad for Rabobank (Hoofdtekst)"/>
                <a:ea typeface="Times New Roman" panose="02020603050405020304" pitchFamily="18" charset="0"/>
                <a:hlinkClick r:id="rId3"/>
              </a:rPr>
              <a:t>www.rabo.nl/lh/impactfonds</a:t>
            </a:r>
            <a:endParaRPr lang="nl-NL" u="sng" dirty="0">
              <a:solidFill>
                <a:srgbClr val="0563C1"/>
              </a:solidFill>
              <a:latin typeface="Myriad for Rabobank (Hoofdtekst)"/>
              <a:ea typeface="Times New Roman" panose="02020603050405020304" pitchFamily="18" charset="0"/>
            </a:endParaRPr>
          </a:p>
          <a:p>
            <a:pPr marL="742950" lvl="1"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Voorbeelden toekenningen in Leiden:</a:t>
            </a:r>
            <a:endParaRPr lang="nl-NL" dirty="0">
              <a:latin typeface="Myriad for Rabobank (Hoofdtekst)"/>
              <a:ea typeface="Times New Roman" panose="02020603050405020304" pitchFamily="18" charset="0"/>
            </a:endParaRPr>
          </a:p>
          <a:p>
            <a:pPr marL="1200150" lvl="2"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Circulaire bankjes op sportpark van LHC Roomburg</a:t>
            </a:r>
            <a:endParaRPr lang="nl-NL" dirty="0">
              <a:latin typeface="Myriad for Rabobank (Hoofdtekst)"/>
              <a:ea typeface="Times New Roman" panose="02020603050405020304" pitchFamily="18" charset="0"/>
            </a:endParaRPr>
          </a:p>
          <a:p>
            <a:pPr marL="1200150" lvl="2"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Regenwateropvang door ALSRV </a:t>
            </a:r>
            <a:r>
              <a:rPr lang="nl-NL" dirty="0" err="1">
                <a:effectLst/>
                <a:latin typeface="Myriad for Rabobank (Hoofdtekst)"/>
                <a:ea typeface="Times New Roman" panose="02020603050405020304" pitchFamily="18" charset="0"/>
              </a:rPr>
              <a:t>Asopos</a:t>
            </a:r>
            <a:r>
              <a:rPr lang="nl-NL" dirty="0">
                <a:effectLst/>
                <a:latin typeface="Myriad for Rabobank (Hoofdtekst)"/>
                <a:ea typeface="Times New Roman" panose="02020603050405020304" pitchFamily="18" charset="0"/>
              </a:rPr>
              <a:t> de Vliet</a:t>
            </a:r>
            <a:endParaRPr lang="nl-NL" dirty="0">
              <a:latin typeface="Myriad for Rabobank (Hoofdtekst)"/>
              <a:ea typeface="Times New Roman" panose="02020603050405020304" pitchFamily="18" charset="0"/>
            </a:endParaRPr>
          </a:p>
          <a:p>
            <a:pPr marL="1200150" lvl="2" indent="-285750">
              <a:buClr>
                <a:srgbClr val="000FAA"/>
              </a:buClr>
              <a:buFont typeface="Arial" panose="020B0604020202020204" pitchFamily="34" charset="0"/>
              <a:buChar char="•"/>
            </a:pPr>
            <a:r>
              <a:rPr lang="nl-NL" dirty="0">
                <a:effectLst/>
                <a:latin typeface="Myriad for Rabobank (Hoofdtekst)"/>
                <a:ea typeface="Times New Roman" panose="02020603050405020304" pitchFamily="18" charset="0"/>
              </a:rPr>
              <a:t>Verduurzaming gebouw St. </a:t>
            </a:r>
            <a:r>
              <a:rPr lang="nl-NL" dirty="0" err="1">
                <a:effectLst/>
                <a:latin typeface="Myriad for Rabobank (Hoofdtekst)"/>
                <a:ea typeface="Times New Roman" panose="02020603050405020304" pitchFamily="18" charset="0"/>
              </a:rPr>
              <a:t>Masquerade</a:t>
            </a:r>
            <a:r>
              <a:rPr lang="nl-NL" dirty="0">
                <a:effectLst/>
                <a:latin typeface="Myriad for Rabobank (Hoofdtekst)"/>
                <a:ea typeface="Times New Roman" panose="02020603050405020304" pitchFamily="18" charset="0"/>
              </a:rPr>
              <a:t> (3 </a:t>
            </a:r>
            <a:r>
              <a:rPr lang="nl-NL" dirty="0" err="1">
                <a:effectLst/>
                <a:latin typeface="Myriad for Rabobank (Hoofdtekst)"/>
                <a:ea typeface="Times New Roman" panose="02020603050405020304" pitchFamily="18" charset="0"/>
              </a:rPr>
              <a:t>October</a:t>
            </a:r>
            <a:r>
              <a:rPr lang="nl-NL" dirty="0">
                <a:effectLst/>
                <a:latin typeface="Myriad for Rabobank (Hoofdtekst)"/>
                <a:ea typeface="Times New Roman" panose="02020603050405020304" pitchFamily="18" charset="0"/>
              </a:rPr>
              <a:t> Vereeniging)</a:t>
            </a:r>
            <a:endParaRPr lang="nl-NL" dirty="0">
              <a:effectLst/>
              <a:latin typeface="Myriad for Rabobank (Hoofdtekst)"/>
              <a:ea typeface="Calibri" panose="020F0502020204030204" pitchFamily="34" charset="0"/>
            </a:endParaRPr>
          </a:p>
        </p:txBody>
      </p:sp>
      <p:pic>
        <p:nvPicPr>
          <p:cNvPr id="2" name="Picture 2" descr="Gemeente Leiden - DCK">
            <a:extLst>
              <a:ext uri="{FF2B5EF4-FFF2-40B4-BE49-F238E27FC236}">
                <a16:creationId xmlns:a16="http://schemas.microsoft.com/office/drawing/2014/main" id="{53315BEB-986F-2AB0-0D37-40E0C8F0B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4">
            <a:extLst>
              <a:ext uri="{FF2B5EF4-FFF2-40B4-BE49-F238E27FC236}">
                <a16:creationId xmlns:a16="http://schemas.microsoft.com/office/drawing/2014/main" id="{B40E4D3D-52D7-4AD0-B72A-703E2221EF7E}"/>
              </a:ext>
            </a:extLst>
          </p:cNvPr>
          <p:cNvGrpSpPr>
            <a:grpSpLocks noChangeAspect="1"/>
          </p:cNvGrpSpPr>
          <p:nvPr/>
        </p:nvGrpSpPr>
        <p:grpSpPr>
          <a:xfrm>
            <a:off x="-413527" y="-441960"/>
            <a:ext cx="11160024" cy="7566173"/>
            <a:chOff x="-413527" y="-441960"/>
            <a:chExt cx="11160024" cy="7566173"/>
          </a:xfrm>
        </p:grpSpPr>
        <p:sp>
          <p:nvSpPr>
            <p:cNvPr id="21" name="Graphic 16">
              <a:extLst>
                <a:ext uri="{FF2B5EF4-FFF2-40B4-BE49-F238E27FC236}">
                  <a16:creationId xmlns:a16="http://schemas.microsoft.com/office/drawing/2014/main" id="{F3BE4D46-3397-4A07-99DE-B2B41419BA99}"/>
                </a:ext>
              </a:extLst>
            </p:cNvPr>
            <p:cNvSpPr/>
            <p:nvPr/>
          </p:nvSpPr>
          <p:spPr>
            <a:xfrm>
              <a:off x="-413527" y="2114715"/>
              <a:ext cx="8745684" cy="2655720"/>
            </a:xfrm>
            <a:custGeom>
              <a:avLst/>
              <a:gdLst>
                <a:gd name="connsiteX0" fmla="*/ 7902769 w 7902720"/>
                <a:gd name="connsiteY0" fmla="*/ 11 h 2399745"/>
                <a:gd name="connsiteX1" fmla="*/ 48 w 7902720"/>
                <a:gd name="connsiteY1" fmla="*/ 143748 h 2399745"/>
              </a:gdLst>
              <a:ahLst/>
              <a:cxnLst>
                <a:cxn ang="0">
                  <a:pos x="connsiteX0" y="connsiteY0"/>
                </a:cxn>
                <a:cxn ang="0">
                  <a:pos x="connsiteX1" y="connsiteY1"/>
                </a:cxn>
              </a:cxnLst>
              <a:rect l="l" t="t" r="r" b="b"/>
              <a:pathLst>
                <a:path w="7902720" h="2399745">
                  <a:moveTo>
                    <a:pt x="7902769" y="11"/>
                  </a:moveTo>
                  <a:cubicBezTo>
                    <a:pt x="7444576" y="1979106"/>
                    <a:pt x="3033589" y="4160456"/>
                    <a:pt x="48" y="143748"/>
                  </a:cubicBezTo>
                </a:path>
              </a:pathLst>
            </a:custGeom>
            <a:noFill/>
            <a:ln w="22465" cap="flat">
              <a:solidFill>
                <a:schemeClr val="bg2"/>
              </a:solidFill>
              <a:prstDash val="solid"/>
              <a:miter/>
            </a:ln>
          </p:spPr>
          <p:txBody>
            <a:bodyPr rtlCol="0" anchor="ctr"/>
            <a:lstStyle/>
            <a:p>
              <a:endParaRPr lang="en-US"/>
            </a:p>
          </p:txBody>
        </p:sp>
        <p:sp>
          <p:nvSpPr>
            <p:cNvPr id="19" name="Graphic 16">
              <a:extLst>
                <a:ext uri="{FF2B5EF4-FFF2-40B4-BE49-F238E27FC236}">
                  <a16:creationId xmlns:a16="http://schemas.microsoft.com/office/drawing/2014/main" id="{DA86DF0A-22B0-4355-A35D-774A895D7482}"/>
                </a:ext>
              </a:extLst>
            </p:cNvPr>
            <p:cNvSpPr/>
            <p:nvPr/>
          </p:nvSpPr>
          <p:spPr>
            <a:xfrm>
              <a:off x="2299667" y="-441960"/>
              <a:ext cx="8446830" cy="7566173"/>
            </a:xfrm>
            <a:custGeom>
              <a:avLst/>
              <a:gdLst>
                <a:gd name="connsiteX0" fmla="*/ 7632721 w 7632672"/>
                <a:gd name="connsiteY0" fmla="*/ 11 h 6836898"/>
                <a:gd name="connsiteX1" fmla="*/ 5220673 w 7632672"/>
                <a:gd name="connsiteY1" fmla="*/ 3306578 h 6836898"/>
                <a:gd name="connsiteX2" fmla="*/ 48 w 7632672"/>
                <a:gd name="connsiteY2" fmla="*/ 6796683 h 6836898"/>
              </a:gdLst>
              <a:ahLst/>
              <a:cxnLst>
                <a:cxn ang="0">
                  <a:pos x="connsiteX0" y="connsiteY0"/>
                </a:cxn>
                <a:cxn ang="0">
                  <a:pos x="connsiteX1" y="connsiteY1"/>
                </a:cxn>
                <a:cxn ang="0">
                  <a:pos x="connsiteX2" y="connsiteY2"/>
                </a:cxn>
              </a:cxnLst>
              <a:rect l="l" t="t" r="r" b="b"/>
              <a:pathLst>
                <a:path w="7632672" h="6836898">
                  <a:moveTo>
                    <a:pt x="7632721" y="11"/>
                  </a:moveTo>
                  <a:cubicBezTo>
                    <a:pt x="5713437" y="11"/>
                    <a:pt x="5670884" y="1504836"/>
                    <a:pt x="5220673" y="3306578"/>
                  </a:cubicBezTo>
                  <a:cubicBezTo>
                    <a:pt x="4529252" y="6073163"/>
                    <a:pt x="1237636" y="7056893"/>
                    <a:pt x="48" y="6796683"/>
                  </a:cubicBezTo>
                </a:path>
              </a:pathLst>
            </a:custGeom>
            <a:noFill/>
            <a:ln w="22465" cap="flat">
              <a:solidFill>
                <a:schemeClr val="bg2"/>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45E36648-5EC2-4F19-A0F4-3C3049E8F57A}"/>
              </a:ext>
            </a:extLst>
          </p:cNvPr>
          <p:cNvSpPr>
            <a:spLocks noGrp="1"/>
          </p:cNvSpPr>
          <p:nvPr>
            <p:ph type="title"/>
          </p:nvPr>
        </p:nvSpPr>
        <p:spPr>
          <a:xfrm>
            <a:off x="609600" y="585787"/>
            <a:ext cx="10945792" cy="640585"/>
          </a:xfrm>
        </p:spPr>
        <p:txBody>
          <a:bodyPr/>
          <a:lstStyle/>
          <a:p>
            <a:r>
              <a:rPr lang="pt-BR" sz="4700" dirty="0"/>
              <a:t>Contactgegevens</a:t>
            </a:r>
            <a:endParaRPr lang="en-GB" sz="4700" dirty="0"/>
          </a:p>
        </p:txBody>
      </p:sp>
      <p:sp>
        <p:nvSpPr>
          <p:cNvPr id="3" name="Slide Number Placeholder 2">
            <a:extLst>
              <a:ext uri="{FF2B5EF4-FFF2-40B4-BE49-F238E27FC236}">
                <a16:creationId xmlns:a16="http://schemas.microsoft.com/office/drawing/2014/main" id="{C7EFB4FE-C499-4B21-8E60-B62AE4DBCD19}"/>
              </a:ext>
            </a:extLst>
          </p:cNvPr>
          <p:cNvSpPr>
            <a:spLocks noGrp="1"/>
          </p:cNvSpPr>
          <p:nvPr>
            <p:ph type="sldNum" sz="quarter" idx="12"/>
          </p:nvPr>
        </p:nvSpPr>
        <p:spPr>
          <a:xfrm>
            <a:off x="609600" y="6356350"/>
            <a:ext cx="495300" cy="365125"/>
          </a:xfrm>
        </p:spPr>
        <p:txBody>
          <a:bodyPr/>
          <a:lstStyle/>
          <a:p>
            <a:fld id="{555B1587-59F1-4FB5-A363-0505DAC627C3}" type="slidenum">
              <a:rPr lang="en-US" noProof="0" smtClean="0"/>
              <a:pPr/>
              <a:t>18</a:t>
            </a:fld>
            <a:endParaRPr lang="en-US" noProof="0"/>
          </a:p>
        </p:txBody>
      </p:sp>
      <p:sp>
        <p:nvSpPr>
          <p:cNvPr id="13" name="Subtitle 5">
            <a:extLst>
              <a:ext uri="{FF2B5EF4-FFF2-40B4-BE49-F238E27FC236}">
                <a16:creationId xmlns:a16="http://schemas.microsoft.com/office/drawing/2014/main" id="{915B1604-7CA2-47B0-AC8C-6EF37BB2F6EC}"/>
              </a:ext>
            </a:extLst>
          </p:cNvPr>
          <p:cNvSpPr txBox="1">
            <a:spLocks/>
          </p:cNvSpPr>
          <p:nvPr/>
        </p:nvSpPr>
        <p:spPr>
          <a:xfrm>
            <a:off x="609600" y="1241612"/>
            <a:ext cx="10945791" cy="462728"/>
          </a:xfrm>
          <a:prstGeom prst="rect">
            <a:avLst/>
          </a:prstGeom>
        </p:spPr>
        <p:txBody>
          <a:bodyPr lIns="0" tIns="0" rIns="0" bIns="0"/>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rgbClr val="000060"/>
              </a:solidFill>
            </a:endParaRPr>
          </a:p>
        </p:txBody>
      </p:sp>
      <p:pic>
        <p:nvPicPr>
          <p:cNvPr id="4" name="Picture 2" descr="Gemeente Leiden - DCK">
            <a:extLst>
              <a:ext uri="{FF2B5EF4-FFF2-40B4-BE49-F238E27FC236}">
                <a16:creationId xmlns:a16="http://schemas.microsoft.com/office/drawing/2014/main" id="{BD1DBEE4-3E2C-872A-B258-998082464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
        <p:nvSpPr>
          <p:cNvPr id="5" name="Afgeronde rechthoek 7">
            <a:extLst>
              <a:ext uri="{FF2B5EF4-FFF2-40B4-BE49-F238E27FC236}">
                <a16:creationId xmlns:a16="http://schemas.microsoft.com/office/drawing/2014/main" id="{353E3865-8292-0818-D815-D01DA52A5DF0}"/>
              </a:ext>
            </a:extLst>
          </p:cNvPr>
          <p:cNvSpPr/>
          <p:nvPr/>
        </p:nvSpPr>
        <p:spPr>
          <a:xfrm>
            <a:off x="509371" y="1268102"/>
            <a:ext cx="3582830" cy="1581355"/>
          </a:xfrm>
          <a:prstGeom prst="roundRect">
            <a:avLst>
              <a:gd name="adj" fmla="val 0"/>
            </a:avLst>
          </a:prstGeom>
          <a:solidFill>
            <a:schemeClr val="bg1"/>
          </a:solidFill>
          <a:ln w="12700" cap="rnd" cmpd="sng" algn="ctr">
            <a:noFill/>
            <a:prstDash val="solid"/>
          </a:ln>
          <a:effectLst/>
        </p:spPr>
        <p:txBody>
          <a:bodyPr rtlCol="0" anchor="ctr"/>
          <a:lstStyle/>
          <a:p>
            <a:endParaRPr lang="en-GB" sz="1400" dirty="0">
              <a:solidFill>
                <a:srgbClr val="000060"/>
              </a:solidFill>
            </a:endParaRPr>
          </a:p>
          <a:p>
            <a:r>
              <a:rPr lang="en-GB" sz="1400" dirty="0" err="1">
                <a:solidFill>
                  <a:srgbClr val="000060"/>
                </a:solidFill>
              </a:rPr>
              <a:t>Universitair</a:t>
            </a:r>
            <a:r>
              <a:rPr lang="en-GB" sz="1400" dirty="0">
                <a:solidFill>
                  <a:srgbClr val="000060"/>
                </a:solidFill>
              </a:rPr>
              <a:t> Sport Centrum</a:t>
            </a:r>
          </a:p>
          <a:p>
            <a:r>
              <a:rPr lang="en-GB" sz="1400" dirty="0">
                <a:solidFill>
                  <a:srgbClr val="000060"/>
                </a:solidFill>
              </a:rPr>
              <a:t>Arnoud </a:t>
            </a:r>
            <a:r>
              <a:rPr lang="en-GB" sz="1400" dirty="0" err="1">
                <a:solidFill>
                  <a:srgbClr val="000060"/>
                </a:solidFill>
              </a:rPr>
              <a:t>Bloem</a:t>
            </a:r>
            <a:endParaRPr lang="en-GB" sz="1400" dirty="0">
              <a:solidFill>
                <a:srgbClr val="000060"/>
              </a:solidFill>
            </a:endParaRPr>
          </a:p>
          <a:p>
            <a:r>
              <a:rPr lang="nl-NL" sz="1400" dirty="0">
                <a:solidFill>
                  <a:srgbClr val="000060"/>
                </a:solidFill>
              </a:rPr>
              <a:t>06 41344718</a:t>
            </a:r>
          </a:p>
          <a:p>
            <a:r>
              <a:rPr lang="en-GB" sz="1400" dirty="0">
                <a:solidFill>
                  <a:srgbClr val="000060"/>
                </a:solidFill>
                <a:hlinkClick r:id="rId4"/>
              </a:rPr>
              <a:t>a.bloem@usc.leidenuniv.nl</a:t>
            </a:r>
            <a:endParaRPr lang="en-GB" sz="1400" dirty="0">
              <a:solidFill>
                <a:srgbClr val="000060"/>
              </a:solidFill>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p:txBody>
      </p:sp>
      <p:sp>
        <p:nvSpPr>
          <p:cNvPr id="8" name="Afgeronde rechthoek 7">
            <a:extLst>
              <a:ext uri="{FF2B5EF4-FFF2-40B4-BE49-F238E27FC236}">
                <a16:creationId xmlns:a16="http://schemas.microsoft.com/office/drawing/2014/main" id="{22F1DAFD-EED1-9A17-ED46-3B5F49D4EAB3}"/>
              </a:ext>
            </a:extLst>
          </p:cNvPr>
          <p:cNvSpPr/>
          <p:nvPr/>
        </p:nvSpPr>
        <p:spPr>
          <a:xfrm>
            <a:off x="4883131" y="2993105"/>
            <a:ext cx="3431061" cy="1525597"/>
          </a:xfrm>
          <a:prstGeom prst="roundRect">
            <a:avLst>
              <a:gd name="adj" fmla="val 0"/>
            </a:avLst>
          </a:prstGeom>
          <a:solidFill>
            <a:schemeClr val="bg1"/>
          </a:solidFill>
          <a:ln w="12700" cap="rnd" cmpd="sng" algn="ctr">
            <a:noFill/>
            <a:prstDash val="solid"/>
          </a:ln>
          <a:effectLst/>
        </p:spPr>
        <p:txBody>
          <a:bodyPr rtlCol="0" anchor="ctr"/>
          <a:lstStyle/>
          <a:p>
            <a:r>
              <a:rPr lang="en-GB" sz="1400" dirty="0">
                <a:solidFill>
                  <a:srgbClr val="000060"/>
                </a:solidFill>
              </a:rPr>
              <a:t>Gemeente Leiden - Sport</a:t>
            </a:r>
          </a:p>
          <a:p>
            <a:r>
              <a:rPr lang="en-GB" sz="1400" dirty="0">
                <a:solidFill>
                  <a:srgbClr val="000060"/>
                </a:solidFill>
              </a:rPr>
              <a:t>Rik van der Geest</a:t>
            </a:r>
          </a:p>
          <a:p>
            <a:r>
              <a:rPr lang="nl-NL" sz="1400" dirty="0">
                <a:solidFill>
                  <a:srgbClr val="000060"/>
                </a:solidFill>
              </a:rPr>
              <a:t>06 52044052</a:t>
            </a:r>
          </a:p>
          <a:p>
            <a:r>
              <a:rPr lang="en-GB" sz="1400" dirty="0">
                <a:solidFill>
                  <a:srgbClr val="000060"/>
                </a:solidFill>
                <a:hlinkClick r:id="rId5"/>
              </a:rPr>
              <a:t>r.vandergeest@leiden.nl</a:t>
            </a:r>
            <a:endParaRPr lang="en-GB" sz="1400" dirty="0">
              <a:solidFill>
                <a:srgbClr val="000060"/>
              </a:solidFill>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p:txBody>
      </p:sp>
      <p:sp>
        <p:nvSpPr>
          <p:cNvPr id="9" name="Afgeronde rechthoek 7">
            <a:extLst>
              <a:ext uri="{FF2B5EF4-FFF2-40B4-BE49-F238E27FC236}">
                <a16:creationId xmlns:a16="http://schemas.microsoft.com/office/drawing/2014/main" id="{5190A776-33E5-86D0-E291-00FDEE656615}"/>
              </a:ext>
            </a:extLst>
          </p:cNvPr>
          <p:cNvSpPr/>
          <p:nvPr/>
        </p:nvSpPr>
        <p:spPr>
          <a:xfrm>
            <a:off x="4883131" y="1241612"/>
            <a:ext cx="3431061" cy="1581354"/>
          </a:xfrm>
          <a:prstGeom prst="roundRect">
            <a:avLst>
              <a:gd name="adj" fmla="val 0"/>
            </a:avLst>
          </a:prstGeom>
          <a:solidFill>
            <a:schemeClr val="bg1"/>
          </a:solidFill>
          <a:ln w="12700" cap="rnd" cmpd="sng" algn="ctr">
            <a:noFill/>
            <a:prstDash val="solid"/>
          </a:ln>
          <a:effectLst/>
        </p:spPr>
        <p:txBody>
          <a:bodyPr rtlCol="0" anchor="ctr"/>
          <a:lstStyle/>
          <a:p>
            <a:endParaRPr lang="en-GB" sz="1400" dirty="0">
              <a:solidFill>
                <a:srgbClr val="000060"/>
              </a:solidFill>
            </a:endParaRPr>
          </a:p>
          <a:p>
            <a:r>
              <a:rPr lang="en-GB" sz="1400" dirty="0">
                <a:solidFill>
                  <a:srgbClr val="000060"/>
                </a:solidFill>
              </a:rPr>
              <a:t>Rabobank Leiden </a:t>
            </a:r>
            <a:r>
              <a:rPr lang="en-GB" sz="1400" dirty="0" err="1">
                <a:solidFill>
                  <a:srgbClr val="000060"/>
                </a:solidFill>
              </a:rPr>
              <a:t>Katwijk</a:t>
            </a:r>
            <a:endParaRPr lang="en-GB" sz="1400" dirty="0">
              <a:solidFill>
                <a:srgbClr val="000060"/>
              </a:solidFill>
            </a:endParaRPr>
          </a:p>
          <a:p>
            <a:r>
              <a:rPr lang="en-GB" sz="1400" dirty="0">
                <a:solidFill>
                  <a:srgbClr val="000060"/>
                </a:solidFill>
              </a:rPr>
              <a:t>Elise </a:t>
            </a:r>
            <a:r>
              <a:rPr lang="en-GB" sz="1400" dirty="0" err="1">
                <a:solidFill>
                  <a:srgbClr val="000060"/>
                </a:solidFill>
              </a:rPr>
              <a:t>Amels</a:t>
            </a:r>
            <a:endParaRPr lang="en-GB" sz="1400" dirty="0">
              <a:solidFill>
                <a:srgbClr val="000060"/>
              </a:solidFill>
            </a:endParaRPr>
          </a:p>
          <a:p>
            <a:r>
              <a:rPr lang="nl-NL" sz="1400" dirty="0">
                <a:solidFill>
                  <a:srgbClr val="000060"/>
                </a:solidFill>
              </a:rPr>
              <a:t>06 1028 2043</a:t>
            </a:r>
          </a:p>
          <a:p>
            <a:r>
              <a:rPr lang="en-GB" sz="1400" dirty="0">
                <a:solidFill>
                  <a:srgbClr val="000060"/>
                </a:solidFill>
                <a:hlinkClick r:id="rId6"/>
              </a:rPr>
              <a:t>Elise.amels@rabobank.nl</a:t>
            </a:r>
            <a:endParaRPr lang="en-GB" sz="1400" dirty="0">
              <a:solidFill>
                <a:srgbClr val="000060"/>
              </a:solidFill>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p:txBody>
      </p:sp>
      <p:sp>
        <p:nvSpPr>
          <p:cNvPr id="10" name="Afgeronde rechthoek 7">
            <a:extLst>
              <a:ext uri="{FF2B5EF4-FFF2-40B4-BE49-F238E27FC236}">
                <a16:creationId xmlns:a16="http://schemas.microsoft.com/office/drawing/2014/main" id="{2E33BDB6-CEF2-0532-DA0E-0C409F4BDB32}"/>
              </a:ext>
            </a:extLst>
          </p:cNvPr>
          <p:cNvSpPr/>
          <p:nvPr/>
        </p:nvSpPr>
        <p:spPr>
          <a:xfrm>
            <a:off x="509371" y="3046726"/>
            <a:ext cx="3582830" cy="1418356"/>
          </a:xfrm>
          <a:prstGeom prst="roundRect">
            <a:avLst>
              <a:gd name="adj" fmla="val 0"/>
            </a:avLst>
          </a:prstGeom>
          <a:solidFill>
            <a:schemeClr val="bg1"/>
          </a:solidFill>
          <a:ln w="12700" cap="rnd" cmpd="sng" algn="ctr">
            <a:noFill/>
            <a:prstDash val="solid"/>
          </a:ln>
          <a:effectLst/>
        </p:spPr>
        <p:txBody>
          <a:bodyPr rtlCol="0" anchor="ctr"/>
          <a:lstStyle/>
          <a:p>
            <a:endParaRPr lang="en-GB" sz="1400" dirty="0">
              <a:solidFill>
                <a:srgbClr val="000060"/>
              </a:solidFill>
            </a:endParaRPr>
          </a:p>
          <a:p>
            <a:r>
              <a:rPr lang="en-GB" sz="1400" dirty="0">
                <a:solidFill>
                  <a:srgbClr val="000060"/>
                </a:solidFill>
              </a:rPr>
              <a:t>Gemeente Leiden – </a:t>
            </a:r>
            <a:r>
              <a:rPr lang="en-GB" sz="1400" dirty="0" err="1">
                <a:solidFill>
                  <a:srgbClr val="000060"/>
                </a:solidFill>
              </a:rPr>
              <a:t>duurzame</a:t>
            </a:r>
            <a:r>
              <a:rPr lang="en-GB" sz="1400" dirty="0">
                <a:solidFill>
                  <a:srgbClr val="000060"/>
                </a:solidFill>
              </a:rPr>
              <a:t> </a:t>
            </a:r>
            <a:r>
              <a:rPr lang="en-GB" sz="1400" dirty="0" err="1">
                <a:solidFill>
                  <a:srgbClr val="000060"/>
                </a:solidFill>
              </a:rPr>
              <a:t>leefomgeving</a:t>
            </a:r>
            <a:endParaRPr lang="en-GB" sz="1400" dirty="0">
              <a:solidFill>
                <a:srgbClr val="000060"/>
              </a:solidFill>
            </a:endParaRPr>
          </a:p>
          <a:p>
            <a:r>
              <a:rPr lang="en-GB" sz="1400" dirty="0">
                <a:solidFill>
                  <a:srgbClr val="000060"/>
                </a:solidFill>
              </a:rPr>
              <a:t>Sam Hendriks</a:t>
            </a:r>
          </a:p>
          <a:p>
            <a:r>
              <a:rPr lang="nl-NL" sz="1400" dirty="0">
                <a:solidFill>
                  <a:srgbClr val="000060"/>
                </a:solidFill>
              </a:rPr>
              <a:t>06 43469583</a:t>
            </a:r>
          </a:p>
          <a:p>
            <a:r>
              <a:rPr lang="en-GB" sz="1400" dirty="0">
                <a:solidFill>
                  <a:srgbClr val="000060"/>
                </a:solidFill>
                <a:hlinkClick r:id="rId7"/>
              </a:rPr>
              <a:t>s.hendriks@leiden.nl</a:t>
            </a:r>
            <a:endParaRPr lang="en-GB" sz="1400" dirty="0">
              <a:solidFill>
                <a:srgbClr val="000060"/>
              </a:solidFill>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p:txBody>
      </p:sp>
      <p:sp>
        <p:nvSpPr>
          <p:cNvPr id="7" name="Afgeronde rechthoek 7">
            <a:extLst>
              <a:ext uri="{FF2B5EF4-FFF2-40B4-BE49-F238E27FC236}">
                <a16:creationId xmlns:a16="http://schemas.microsoft.com/office/drawing/2014/main" id="{F6C87AF9-65B1-E641-C327-8836CFE14FB9}"/>
              </a:ext>
            </a:extLst>
          </p:cNvPr>
          <p:cNvSpPr/>
          <p:nvPr/>
        </p:nvSpPr>
        <p:spPr>
          <a:xfrm>
            <a:off x="4473826" y="4688841"/>
            <a:ext cx="3404626" cy="1581354"/>
          </a:xfrm>
          <a:prstGeom prst="roundRect">
            <a:avLst>
              <a:gd name="adj" fmla="val 0"/>
            </a:avLst>
          </a:prstGeom>
          <a:solidFill>
            <a:schemeClr val="bg1"/>
          </a:solidFill>
          <a:ln w="12700" cap="rnd" cmpd="sng" algn="ctr">
            <a:noFill/>
            <a:prstDash val="solid"/>
          </a:ln>
          <a:effectLst/>
        </p:spPr>
        <p:txBody>
          <a:bodyPr rtlCol="0" anchor="ctr"/>
          <a:lstStyle/>
          <a:p>
            <a:endParaRPr lang="en-GB" sz="1400" dirty="0">
              <a:solidFill>
                <a:srgbClr val="000060"/>
              </a:solidFill>
            </a:endParaRPr>
          </a:p>
          <a:p>
            <a:r>
              <a:rPr lang="en-GB" sz="1400" dirty="0">
                <a:solidFill>
                  <a:srgbClr val="000060"/>
                </a:solidFill>
              </a:rPr>
              <a:t>Circulair </a:t>
            </a:r>
            <a:r>
              <a:rPr lang="en-GB" sz="1400" dirty="0" err="1">
                <a:solidFill>
                  <a:srgbClr val="000060"/>
                </a:solidFill>
              </a:rPr>
              <a:t>Warenhuis</a:t>
            </a:r>
            <a:endParaRPr lang="en-GB" sz="1400" dirty="0">
              <a:solidFill>
                <a:srgbClr val="000060"/>
              </a:solidFill>
            </a:endParaRPr>
          </a:p>
          <a:p>
            <a:r>
              <a:rPr lang="en-GB" sz="1400" dirty="0">
                <a:solidFill>
                  <a:srgbClr val="000060"/>
                </a:solidFill>
              </a:rPr>
              <a:t>071 524 0060</a:t>
            </a:r>
          </a:p>
          <a:p>
            <a:r>
              <a:rPr lang="en-GB" sz="1400" dirty="0">
                <a:solidFill>
                  <a:srgbClr val="000060"/>
                </a:solidFill>
                <a:hlinkClick r:id="rId6"/>
              </a:rPr>
              <a:t>info@circulairwarenhuis.nl</a:t>
            </a:r>
            <a:endParaRPr kumimoji="0" lang="en-GB"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p:txBody>
      </p:sp>
      <p:sp>
        <p:nvSpPr>
          <p:cNvPr id="11" name="Afgeronde rechthoek 7">
            <a:extLst>
              <a:ext uri="{FF2B5EF4-FFF2-40B4-BE49-F238E27FC236}">
                <a16:creationId xmlns:a16="http://schemas.microsoft.com/office/drawing/2014/main" id="{C944990E-5AB5-2CCD-1FDC-8F747CA095AF}"/>
              </a:ext>
            </a:extLst>
          </p:cNvPr>
          <p:cNvSpPr/>
          <p:nvPr/>
        </p:nvSpPr>
        <p:spPr>
          <a:xfrm>
            <a:off x="506990" y="4690859"/>
            <a:ext cx="3404626" cy="1581354"/>
          </a:xfrm>
          <a:prstGeom prst="roundRect">
            <a:avLst>
              <a:gd name="adj" fmla="val 0"/>
            </a:avLst>
          </a:prstGeom>
          <a:solidFill>
            <a:schemeClr val="bg1"/>
          </a:solidFill>
          <a:ln w="12700" cap="rnd" cmpd="sng" algn="ctr">
            <a:noFill/>
            <a:prstDash val="solid"/>
          </a:ln>
          <a:effectLst/>
        </p:spPr>
        <p:txBody>
          <a:bodyPr rtlCol="0" anchor="ctr"/>
          <a:lstStyle/>
          <a:p>
            <a:r>
              <a:rPr lang="en-GB" sz="1400" dirty="0">
                <a:solidFill>
                  <a:srgbClr val="000060"/>
                </a:solidFill>
              </a:rPr>
              <a:t>Griffioen Precious Presents</a:t>
            </a:r>
          </a:p>
          <a:p>
            <a:r>
              <a:rPr lang="nl-NL" sz="1400" dirty="0">
                <a:solidFill>
                  <a:srgbClr val="000060"/>
                </a:solidFill>
              </a:rPr>
              <a:t>071 532 4500</a:t>
            </a:r>
          </a:p>
          <a:p>
            <a:r>
              <a:rPr lang="en-GB" sz="1400" dirty="0">
                <a:solidFill>
                  <a:srgbClr val="000060"/>
                </a:solidFill>
                <a:hlinkClick r:id="rId8"/>
              </a:rPr>
              <a:t>info@griffioen-leiden.nl</a:t>
            </a:r>
            <a:r>
              <a:rPr lang="en-GB" sz="1400" dirty="0">
                <a:solidFill>
                  <a:srgbClr val="000060"/>
                </a:solidFill>
              </a:rPr>
              <a:t> </a:t>
            </a: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p:txBody>
      </p:sp>
      <p:sp>
        <p:nvSpPr>
          <p:cNvPr id="12" name="Afgeronde rechthoek 7">
            <a:extLst>
              <a:ext uri="{FF2B5EF4-FFF2-40B4-BE49-F238E27FC236}">
                <a16:creationId xmlns:a16="http://schemas.microsoft.com/office/drawing/2014/main" id="{50ABC683-241C-CEC6-61DE-B0BBC6A47A15}"/>
              </a:ext>
            </a:extLst>
          </p:cNvPr>
          <p:cNvSpPr/>
          <p:nvPr/>
        </p:nvSpPr>
        <p:spPr>
          <a:xfrm>
            <a:off x="8440663" y="4190915"/>
            <a:ext cx="3404626" cy="2092324"/>
          </a:xfrm>
          <a:prstGeom prst="roundRect">
            <a:avLst>
              <a:gd name="adj" fmla="val 0"/>
            </a:avLst>
          </a:prstGeom>
          <a:solidFill>
            <a:schemeClr val="bg1"/>
          </a:solidFill>
          <a:ln w="12700" cap="rnd" cmpd="sng" algn="ctr">
            <a:noFill/>
            <a:prstDash val="solid"/>
          </a:ln>
          <a:effectLst/>
        </p:spPr>
        <p:txBody>
          <a:bodyPr rtlCol="0" anchor="ctr"/>
          <a:lstStyle/>
          <a:p>
            <a:r>
              <a:rPr lang="en-GB" sz="1400" dirty="0" err="1">
                <a:solidFill>
                  <a:srgbClr val="000060"/>
                </a:solidFill>
              </a:rPr>
              <a:t>Dutchcups</a:t>
            </a:r>
            <a:endParaRPr lang="en-GB" sz="1400" dirty="0">
              <a:solidFill>
                <a:srgbClr val="000060"/>
              </a:solidFill>
            </a:endParaRPr>
          </a:p>
          <a:p>
            <a:r>
              <a:rPr lang="en-GB" sz="1400" dirty="0">
                <a:solidFill>
                  <a:srgbClr val="000060"/>
                </a:solidFill>
              </a:rPr>
              <a:t>Koop</a:t>
            </a:r>
          </a:p>
          <a:p>
            <a:r>
              <a:rPr lang="en-GB" sz="1400" dirty="0">
                <a:solidFill>
                  <a:srgbClr val="000060"/>
                </a:solidFill>
              </a:rPr>
              <a:t>Björn Benjamins		</a:t>
            </a:r>
          </a:p>
          <a:p>
            <a:r>
              <a:rPr lang="nl-NL" sz="1400" dirty="0">
                <a:solidFill>
                  <a:srgbClr val="000060"/>
                </a:solidFill>
              </a:rPr>
              <a:t>06 2585 8523</a:t>
            </a:r>
          </a:p>
          <a:p>
            <a:r>
              <a:rPr lang="en-GB" sz="1400" dirty="0">
                <a:solidFill>
                  <a:srgbClr val="000060"/>
                </a:solidFill>
                <a:hlinkClick r:id="rId9"/>
              </a:rPr>
              <a:t>bjorn@dutchcups.nl</a:t>
            </a:r>
            <a:endParaRPr lang="en-GB" sz="1400" dirty="0">
              <a:solidFill>
                <a:srgbClr val="000060"/>
              </a:solidFill>
            </a:endParaRPr>
          </a:p>
          <a:p>
            <a:r>
              <a:rPr lang="en-GB" sz="1400" dirty="0" err="1">
                <a:solidFill>
                  <a:srgbClr val="000060"/>
                </a:solidFill>
              </a:rPr>
              <a:t>Huur</a:t>
            </a:r>
            <a:endParaRPr lang="en-GB" sz="1400" dirty="0">
              <a:solidFill>
                <a:srgbClr val="000060"/>
              </a:solidFill>
            </a:endParaRPr>
          </a:p>
          <a:p>
            <a:r>
              <a:rPr lang="en-GB" sz="1400" dirty="0">
                <a:solidFill>
                  <a:srgbClr val="000060"/>
                </a:solidFill>
              </a:rPr>
              <a:t>Laura Klaver</a:t>
            </a:r>
          </a:p>
          <a:p>
            <a:r>
              <a:rPr lang="en-GB" sz="1400" dirty="0">
                <a:solidFill>
                  <a:srgbClr val="000060"/>
                </a:solidFill>
              </a:rPr>
              <a:t>085 743 8500</a:t>
            </a:r>
          </a:p>
          <a:p>
            <a:r>
              <a:rPr lang="en-GB" sz="1400" dirty="0">
                <a:solidFill>
                  <a:srgbClr val="000060"/>
                </a:solidFill>
                <a:hlinkClick r:id="rId10"/>
              </a:rPr>
              <a:t>Laura@dutchcups.nl</a:t>
            </a:r>
            <a:endParaRPr lang="en-GB" sz="1400" dirty="0">
              <a:solidFill>
                <a:srgbClr val="000060"/>
              </a:solidFill>
            </a:endParaRPr>
          </a:p>
          <a:p>
            <a:pPr marL="0" marR="0" lvl="0" indent="0" algn="ctr" defTabSz="456966" rtl="0" eaLnBrk="1" fontAlgn="auto" latinLnBrk="0" hangingPunct="1">
              <a:lnSpc>
                <a:spcPct val="100000"/>
              </a:lnSpc>
              <a:spcBef>
                <a:spcPts val="0"/>
              </a:spcBef>
              <a:spcAft>
                <a:spcPts val="0"/>
              </a:spcAft>
              <a:buClrTx/>
              <a:buSzTx/>
              <a:buFontTx/>
              <a:buNone/>
              <a:tabLst/>
              <a:defRPr/>
            </a:pPr>
            <a:endParaRPr kumimoji="0" lang="en-GB" sz="1310" b="1" i="0" u="none" strike="noStrike" kern="1200" cap="none" spc="0" normalizeH="0" baseline="0" noProof="0" dirty="0">
              <a:ln>
                <a:noFill/>
              </a:ln>
              <a:solidFill>
                <a:srgbClr val="000099"/>
              </a:solidFill>
              <a:effectLst/>
              <a:uLnTx/>
              <a:uFillTx/>
              <a:latin typeface="Myriad for Rabobank Bd It" panose="020B0703030403090204" pitchFamily="34" charset="0"/>
              <a:ea typeface="+mn-ea"/>
              <a:cs typeface="+mn-cs"/>
            </a:endParaRPr>
          </a:p>
        </p:txBody>
      </p:sp>
    </p:spTree>
    <p:extLst>
      <p:ext uri="{BB962C8B-B14F-4D97-AF65-F5344CB8AC3E}">
        <p14:creationId xmlns:p14="http://schemas.microsoft.com/office/powerpoint/2010/main" val="6435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E0893E0-BEF8-9A43-5DDA-71C791FB6A55}"/>
              </a:ext>
            </a:extLst>
          </p:cNvPr>
          <p:cNvSpPr>
            <a:spLocks noGrp="1"/>
          </p:cNvSpPr>
          <p:nvPr>
            <p:ph type="sldNum" sz="quarter" idx="12"/>
          </p:nvPr>
        </p:nvSpPr>
        <p:spPr/>
        <p:txBody>
          <a:bodyPr/>
          <a:lstStyle/>
          <a:p>
            <a:fld id="{555B1587-59F1-4FB5-A363-0505DAC627C3}" type="slidenum">
              <a:rPr lang="nl-NL" smtClean="0"/>
              <a:pPr/>
              <a:t>2</a:t>
            </a:fld>
            <a:endParaRPr lang="nl-NL"/>
          </a:p>
        </p:txBody>
      </p:sp>
      <p:sp>
        <p:nvSpPr>
          <p:cNvPr id="3" name="Tijdelijke aanduiding voor tekst 2">
            <a:extLst>
              <a:ext uri="{FF2B5EF4-FFF2-40B4-BE49-F238E27FC236}">
                <a16:creationId xmlns:a16="http://schemas.microsoft.com/office/drawing/2014/main" id="{8C1F9544-73BD-F2CC-2F33-C9E9EAE1073C}"/>
              </a:ext>
            </a:extLst>
          </p:cNvPr>
          <p:cNvSpPr>
            <a:spLocks noGrp="1"/>
          </p:cNvSpPr>
          <p:nvPr>
            <p:ph type="body" sz="quarter" idx="17"/>
          </p:nvPr>
        </p:nvSpPr>
        <p:spPr/>
        <p:txBody>
          <a:bodyPr/>
          <a:lstStyle/>
          <a:p>
            <a:r>
              <a:rPr lang="nl-NL" dirty="0"/>
              <a:t>Na 19x gebruiken is een herbruikbare beker beter voor het milieu dan wegwerp</a:t>
            </a:r>
          </a:p>
        </p:txBody>
      </p:sp>
      <p:sp>
        <p:nvSpPr>
          <p:cNvPr id="4" name="Tijdelijke aanduiding voor tekst 3">
            <a:extLst>
              <a:ext uri="{FF2B5EF4-FFF2-40B4-BE49-F238E27FC236}">
                <a16:creationId xmlns:a16="http://schemas.microsoft.com/office/drawing/2014/main" id="{3BC9A99A-3DD5-4064-70CA-3D83FB33B4E0}"/>
              </a:ext>
            </a:extLst>
          </p:cNvPr>
          <p:cNvSpPr>
            <a:spLocks noGrp="1"/>
          </p:cNvSpPr>
          <p:nvPr>
            <p:ph type="body" sz="quarter" idx="18"/>
          </p:nvPr>
        </p:nvSpPr>
        <p:spPr/>
        <p:txBody>
          <a:bodyPr/>
          <a:lstStyle/>
          <a:p>
            <a:endParaRPr lang="nl-NL"/>
          </a:p>
        </p:txBody>
      </p:sp>
    </p:spTree>
    <p:extLst>
      <p:ext uri="{BB962C8B-B14F-4D97-AF65-F5344CB8AC3E}">
        <p14:creationId xmlns:p14="http://schemas.microsoft.com/office/powerpoint/2010/main" val="400517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4C8188F3-102E-4FA4-9EE6-D22AFBBBB1E0}"/>
              </a:ext>
            </a:extLst>
          </p:cNvPr>
          <p:cNvSpPr>
            <a:spLocks noGrp="1"/>
          </p:cNvSpPr>
          <p:nvPr>
            <p:ph type="body" sz="quarter" idx="20"/>
          </p:nvPr>
        </p:nvSpPr>
        <p:spPr/>
        <p:txBody>
          <a:bodyPr/>
          <a:lstStyle/>
          <a:p>
            <a:endParaRPr lang="nl-NL" dirty="0"/>
          </a:p>
        </p:txBody>
      </p:sp>
      <p:sp>
        <p:nvSpPr>
          <p:cNvPr id="2" name="Titel 1">
            <a:extLst>
              <a:ext uri="{FF2B5EF4-FFF2-40B4-BE49-F238E27FC236}">
                <a16:creationId xmlns:a16="http://schemas.microsoft.com/office/drawing/2014/main" id="{16B90D36-6229-4321-9DF9-1A2987796E12}"/>
              </a:ext>
            </a:extLst>
          </p:cNvPr>
          <p:cNvSpPr>
            <a:spLocks noGrp="1"/>
          </p:cNvSpPr>
          <p:nvPr>
            <p:ph type="title"/>
          </p:nvPr>
        </p:nvSpPr>
        <p:spPr/>
        <p:txBody>
          <a:bodyPr/>
          <a:lstStyle/>
          <a:p>
            <a:r>
              <a:rPr lang="nl-NL" dirty="0"/>
              <a:t>Single </a:t>
            </a:r>
            <a:r>
              <a:rPr lang="nl-NL" dirty="0" err="1"/>
              <a:t>Use</a:t>
            </a:r>
            <a:r>
              <a:rPr lang="nl-NL" dirty="0"/>
              <a:t> Plastics</a:t>
            </a:r>
          </a:p>
        </p:txBody>
      </p:sp>
      <p:sp>
        <p:nvSpPr>
          <p:cNvPr id="3" name="Tijdelijke aanduiding voor inhoud 2">
            <a:extLst>
              <a:ext uri="{FF2B5EF4-FFF2-40B4-BE49-F238E27FC236}">
                <a16:creationId xmlns:a16="http://schemas.microsoft.com/office/drawing/2014/main" id="{36D0EDD5-F179-4EE1-A672-A4C88F11E574}"/>
              </a:ext>
            </a:extLst>
          </p:cNvPr>
          <p:cNvSpPr>
            <a:spLocks noGrp="1"/>
          </p:cNvSpPr>
          <p:nvPr>
            <p:ph idx="1"/>
          </p:nvPr>
        </p:nvSpPr>
        <p:spPr>
          <a:xfrm>
            <a:off x="609599" y="2182368"/>
            <a:ext cx="5125133" cy="3902057"/>
          </a:xfrm>
        </p:spPr>
        <p:txBody>
          <a:bodyPr/>
          <a:lstStyle/>
          <a:p>
            <a:pPr marL="285750" indent="-285750">
              <a:buFont typeface="Arial" panose="020B0604020202020204" pitchFamily="34" charset="0"/>
              <a:buChar char="•"/>
            </a:pPr>
            <a:r>
              <a:rPr lang="nl-NL" dirty="0"/>
              <a:t> Europese regelgeving Single </a:t>
            </a:r>
            <a:r>
              <a:rPr lang="nl-NL" dirty="0" err="1"/>
              <a:t>Use</a:t>
            </a:r>
            <a:r>
              <a:rPr lang="nl-NL" dirty="0"/>
              <a:t> Plastics</a:t>
            </a:r>
          </a:p>
          <a:p>
            <a:endParaRPr lang="nl-NL" dirty="0"/>
          </a:p>
          <a:p>
            <a:pPr marL="285750" indent="-285750">
              <a:buFont typeface="Arial" panose="020B0604020202020204" pitchFamily="34" charset="0"/>
              <a:buChar char="•"/>
            </a:pPr>
            <a:r>
              <a:rPr lang="nl-NL" dirty="0"/>
              <a:t>Ministerie Infrastructuur &amp; Waterstaat</a:t>
            </a:r>
          </a:p>
          <a:p>
            <a:endParaRPr lang="nl-NL" dirty="0"/>
          </a:p>
          <a:p>
            <a:pPr marL="285750" indent="-285750">
              <a:buFont typeface="Arial" panose="020B0604020202020204" pitchFamily="34" charset="0"/>
              <a:buChar char="•"/>
            </a:pPr>
            <a:r>
              <a:rPr lang="nl-NL" dirty="0"/>
              <a:t>Binnen 3 jaar 40% reductie </a:t>
            </a:r>
          </a:p>
          <a:p>
            <a:endParaRPr lang="nl-NL" dirty="0"/>
          </a:p>
          <a:p>
            <a:pPr marL="285750" indent="-285750">
              <a:buFont typeface="Arial" panose="020B0604020202020204" pitchFamily="34" charset="0"/>
              <a:buChar char="•"/>
            </a:pPr>
            <a:r>
              <a:rPr lang="nl-NL" dirty="0"/>
              <a:t>Per 01-01-2024 verbod plastic bevattende wegwerpbekers en -bakjes</a:t>
            </a:r>
          </a:p>
          <a:p>
            <a:endParaRPr lang="nl-NL" dirty="0"/>
          </a:p>
        </p:txBody>
      </p:sp>
      <p:sp>
        <p:nvSpPr>
          <p:cNvPr id="4" name="Tijdelijke aanduiding voor dianummer 3">
            <a:extLst>
              <a:ext uri="{FF2B5EF4-FFF2-40B4-BE49-F238E27FC236}">
                <a16:creationId xmlns:a16="http://schemas.microsoft.com/office/drawing/2014/main" id="{5032D619-D87C-478B-B912-13D91ADFB671}"/>
              </a:ext>
            </a:extLst>
          </p:cNvPr>
          <p:cNvSpPr>
            <a:spLocks noGrp="1"/>
          </p:cNvSpPr>
          <p:nvPr>
            <p:ph type="sldNum" sz="quarter" idx="12"/>
          </p:nvPr>
        </p:nvSpPr>
        <p:spPr/>
        <p:txBody>
          <a:bodyPr/>
          <a:lstStyle/>
          <a:p>
            <a:fld id="{555B1587-59F1-4FB5-A363-0505DAC627C3}" type="slidenum">
              <a:rPr lang="nl-NL" noProof="0" dirty="0" smtClean="0"/>
              <a:t>3</a:t>
            </a:fld>
            <a:endParaRPr lang="nl-NL" noProof="0" dirty="0"/>
          </a:p>
        </p:txBody>
      </p:sp>
      <p:sp>
        <p:nvSpPr>
          <p:cNvPr id="6" name="Tijdelijke aanduiding voor inhoud 5">
            <a:extLst>
              <a:ext uri="{FF2B5EF4-FFF2-40B4-BE49-F238E27FC236}">
                <a16:creationId xmlns:a16="http://schemas.microsoft.com/office/drawing/2014/main" id="{09F225CB-B908-4174-A6F6-772C7B7639F7}"/>
              </a:ext>
            </a:extLst>
          </p:cNvPr>
          <p:cNvSpPr>
            <a:spLocks noGrp="1"/>
          </p:cNvSpPr>
          <p:nvPr>
            <p:ph idx="15"/>
          </p:nvPr>
        </p:nvSpPr>
        <p:spPr>
          <a:xfrm>
            <a:off x="609599" y="1329050"/>
            <a:ext cx="5125133" cy="375320"/>
          </a:xfrm>
        </p:spPr>
        <p:txBody>
          <a:bodyPr/>
          <a:lstStyle/>
          <a:p>
            <a:r>
              <a:rPr lang="nl-NL" dirty="0"/>
              <a:t>Achtergrond wetgeving per 1 januari ‘24</a:t>
            </a:r>
          </a:p>
        </p:txBody>
      </p:sp>
      <p:pic>
        <p:nvPicPr>
          <p:cNvPr id="2050" name="Picture 2" descr="How To Avoid Single Use Plastic When Eating and Drinking On the Go | Olive  Ridley Project">
            <a:extLst>
              <a:ext uri="{FF2B5EF4-FFF2-40B4-BE49-F238E27FC236}">
                <a16:creationId xmlns:a16="http://schemas.microsoft.com/office/drawing/2014/main" id="{1C4013F1-B1C1-2637-B420-2223A3609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038" y="1516710"/>
            <a:ext cx="6071962" cy="40412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emeente Leiden - DCK">
            <a:extLst>
              <a:ext uri="{FF2B5EF4-FFF2-40B4-BE49-F238E27FC236}">
                <a16:creationId xmlns:a16="http://schemas.microsoft.com/office/drawing/2014/main" id="{044889AE-09B0-68A6-E7AA-32B336007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20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A9DFB-A5BB-CF40-72E3-47CDB88ACCE1}"/>
              </a:ext>
            </a:extLst>
          </p:cNvPr>
          <p:cNvSpPr>
            <a:spLocks noGrp="1"/>
          </p:cNvSpPr>
          <p:nvPr>
            <p:ph type="title"/>
          </p:nvPr>
        </p:nvSpPr>
        <p:spPr/>
        <p:txBody>
          <a:bodyPr/>
          <a:lstStyle/>
          <a:p>
            <a:r>
              <a:rPr lang="nl-NL" dirty="0"/>
              <a:t>Single </a:t>
            </a:r>
            <a:r>
              <a:rPr lang="nl-NL" dirty="0" err="1"/>
              <a:t>Use</a:t>
            </a:r>
            <a:r>
              <a:rPr lang="nl-NL" dirty="0"/>
              <a:t> Plastics</a:t>
            </a:r>
          </a:p>
        </p:txBody>
      </p:sp>
      <p:sp>
        <p:nvSpPr>
          <p:cNvPr id="3" name="Tijdelijke aanduiding voor inhoud 2">
            <a:extLst>
              <a:ext uri="{FF2B5EF4-FFF2-40B4-BE49-F238E27FC236}">
                <a16:creationId xmlns:a16="http://schemas.microsoft.com/office/drawing/2014/main" id="{95A4FF4E-02F3-57CF-8AF6-79BC321998E0}"/>
              </a:ext>
            </a:extLst>
          </p:cNvPr>
          <p:cNvSpPr>
            <a:spLocks noGrp="1"/>
          </p:cNvSpPr>
          <p:nvPr>
            <p:ph idx="1"/>
          </p:nvPr>
        </p:nvSpPr>
        <p:spPr/>
        <p:txBody>
          <a:bodyPr/>
          <a:lstStyle/>
          <a:p>
            <a:r>
              <a:rPr lang="nl-NL" dirty="0"/>
              <a:t>Twee regimes</a:t>
            </a:r>
          </a:p>
          <a:p>
            <a:endParaRPr lang="nl-NL" dirty="0"/>
          </a:p>
          <a:p>
            <a:r>
              <a:rPr lang="nl-NL" dirty="0"/>
              <a:t>Activiteiten zonder evenementenvergunning</a:t>
            </a:r>
            <a:endParaRPr lang="nl-NL" i="1" dirty="0"/>
          </a:p>
          <a:p>
            <a:pPr marL="285750" indent="-285750">
              <a:buFontTx/>
              <a:buChar char="-"/>
            </a:pPr>
            <a:r>
              <a:rPr lang="nl-NL" i="1" dirty="0"/>
              <a:t>Competitiewedstrijden</a:t>
            </a:r>
          </a:p>
          <a:p>
            <a:pPr marL="285750" indent="-285750">
              <a:buFontTx/>
              <a:buChar char="-"/>
            </a:pPr>
            <a:r>
              <a:rPr lang="nl-NL" i="1" dirty="0"/>
              <a:t>Trainingen</a:t>
            </a:r>
          </a:p>
          <a:p>
            <a:pPr marL="285750" indent="-285750">
              <a:buFontTx/>
              <a:buChar char="-"/>
            </a:pPr>
            <a:r>
              <a:rPr lang="nl-NL" i="1" dirty="0"/>
              <a:t>Meeste toernooien</a:t>
            </a:r>
          </a:p>
          <a:p>
            <a:pPr marL="285750" indent="-285750">
              <a:buFontTx/>
              <a:buChar char="-"/>
            </a:pPr>
            <a:endParaRPr lang="nl-NL" i="1" dirty="0"/>
          </a:p>
          <a:p>
            <a:r>
              <a:rPr lang="nl-NL" dirty="0"/>
              <a:t>Activiteiten met evenementenvergunning</a:t>
            </a:r>
          </a:p>
          <a:p>
            <a:pPr marL="285750" indent="-285750">
              <a:buFontTx/>
              <a:buChar char="-"/>
            </a:pPr>
            <a:r>
              <a:rPr lang="nl-NL" i="1" dirty="0"/>
              <a:t>In (deels) openbare ruimte</a:t>
            </a:r>
          </a:p>
          <a:p>
            <a:pPr marL="285750" indent="-285750">
              <a:buFontTx/>
              <a:buChar char="-"/>
            </a:pPr>
            <a:r>
              <a:rPr lang="nl-NL" i="1" dirty="0"/>
              <a:t>Als de activiteit effect heeft op de omgeving</a:t>
            </a:r>
          </a:p>
          <a:p>
            <a:r>
              <a:rPr lang="nl-NL" i="1" dirty="0"/>
              <a:t>        </a:t>
            </a:r>
          </a:p>
          <a:p>
            <a:r>
              <a:rPr lang="nl-NL" dirty="0"/>
              <a:t>      </a:t>
            </a:r>
            <a:r>
              <a:rPr lang="nl-NL" u="sng" dirty="0"/>
              <a:t>eten</a:t>
            </a:r>
          </a:p>
          <a:p>
            <a:pPr marL="285750" indent="-285750">
              <a:buFontTx/>
              <a:buChar char="-"/>
            </a:pPr>
            <a:r>
              <a:rPr lang="nl-NL" i="1" dirty="0"/>
              <a:t>Gecontroleerde toegang en afzettingen – gesloten evenement </a:t>
            </a:r>
          </a:p>
          <a:p>
            <a:pPr marL="285750" indent="-285750">
              <a:buFontTx/>
              <a:buChar char="-"/>
            </a:pPr>
            <a:r>
              <a:rPr lang="nl-NL" i="1" dirty="0"/>
              <a:t>Open toegang – open evenement</a:t>
            </a:r>
            <a:endParaRPr lang="nl-NL" dirty="0"/>
          </a:p>
        </p:txBody>
      </p:sp>
      <p:sp>
        <p:nvSpPr>
          <p:cNvPr id="4" name="Tijdelijke aanduiding voor dianummer 3">
            <a:extLst>
              <a:ext uri="{FF2B5EF4-FFF2-40B4-BE49-F238E27FC236}">
                <a16:creationId xmlns:a16="http://schemas.microsoft.com/office/drawing/2014/main" id="{EA336D21-D0B3-98D1-C285-1FD6B71A69D5}"/>
              </a:ext>
            </a:extLst>
          </p:cNvPr>
          <p:cNvSpPr>
            <a:spLocks noGrp="1"/>
          </p:cNvSpPr>
          <p:nvPr>
            <p:ph type="sldNum" sz="quarter" idx="12"/>
          </p:nvPr>
        </p:nvSpPr>
        <p:spPr/>
        <p:txBody>
          <a:bodyPr/>
          <a:lstStyle/>
          <a:p>
            <a:fld id="{555B1587-59F1-4FB5-A363-0505DAC627C3}" type="slidenum">
              <a:rPr lang="nl-NL" noProof="0" smtClean="0"/>
              <a:t>4</a:t>
            </a:fld>
            <a:endParaRPr lang="nl-NL" noProof="0"/>
          </a:p>
        </p:txBody>
      </p:sp>
      <p:sp>
        <p:nvSpPr>
          <p:cNvPr id="5" name="Ondertitel 4">
            <a:extLst>
              <a:ext uri="{FF2B5EF4-FFF2-40B4-BE49-F238E27FC236}">
                <a16:creationId xmlns:a16="http://schemas.microsoft.com/office/drawing/2014/main" id="{6AE89BEA-882B-2A4F-D252-65DAF9E1E1B2}"/>
              </a:ext>
            </a:extLst>
          </p:cNvPr>
          <p:cNvSpPr>
            <a:spLocks noGrp="1"/>
          </p:cNvSpPr>
          <p:nvPr>
            <p:ph type="subTitle" idx="13"/>
          </p:nvPr>
        </p:nvSpPr>
        <p:spPr/>
        <p:txBody>
          <a:bodyPr/>
          <a:lstStyle/>
          <a:p>
            <a:r>
              <a:rPr lang="nl-NL" dirty="0"/>
              <a:t>Verbod wegwerpplastics</a:t>
            </a:r>
          </a:p>
        </p:txBody>
      </p:sp>
      <p:sp>
        <p:nvSpPr>
          <p:cNvPr id="7" name="Tijdelijke aanduiding voor afbeelding 6">
            <a:extLst>
              <a:ext uri="{FF2B5EF4-FFF2-40B4-BE49-F238E27FC236}">
                <a16:creationId xmlns:a16="http://schemas.microsoft.com/office/drawing/2014/main" id="{7EB1F6EE-7C80-0188-189C-5A011CAF1635}"/>
              </a:ext>
            </a:extLst>
          </p:cNvPr>
          <p:cNvSpPr>
            <a:spLocks noGrp="1"/>
          </p:cNvSpPr>
          <p:nvPr>
            <p:ph type="pic" sz="quarter" idx="14"/>
          </p:nvPr>
        </p:nvSpPr>
        <p:spPr/>
      </p:sp>
      <p:sp>
        <p:nvSpPr>
          <p:cNvPr id="8" name="Tijdelijke aanduiding voor tekst 7">
            <a:extLst>
              <a:ext uri="{FF2B5EF4-FFF2-40B4-BE49-F238E27FC236}">
                <a16:creationId xmlns:a16="http://schemas.microsoft.com/office/drawing/2014/main" id="{0DB96B49-B6C1-DF30-547A-E74B625436FE}"/>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AE13BA7F-557F-FEA2-F528-A232B394A8B5}"/>
              </a:ext>
            </a:extLst>
          </p:cNvPr>
          <p:cNvSpPr>
            <a:spLocks noGrp="1"/>
          </p:cNvSpPr>
          <p:nvPr>
            <p:ph type="body" sz="quarter" idx="20"/>
          </p:nvPr>
        </p:nvSpPr>
        <p:spPr/>
        <p:txBody>
          <a:bodyPr/>
          <a:lstStyle/>
          <a:p>
            <a:endParaRPr lang="nl-NL"/>
          </a:p>
        </p:txBody>
      </p:sp>
      <p:pic>
        <p:nvPicPr>
          <p:cNvPr id="1028" name="Picture 4" descr="EK ATLETIEK 2019 (Indoor) (Glasgow) - Suzanne Brummel">
            <a:extLst>
              <a:ext uri="{FF2B5EF4-FFF2-40B4-BE49-F238E27FC236}">
                <a16:creationId xmlns:a16="http://schemas.microsoft.com/office/drawing/2014/main" id="{F7DD7BCE-1D9F-01C6-CE2B-FE126582BC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62" r="13839"/>
          <a:stretch/>
        </p:blipFill>
        <p:spPr bwMode="auto">
          <a:xfrm>
            <a:off x="6096000" y="0"/>
            <a:ext cx="6096000" cy="69791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1">
            <a:extLst>
              <a:ext uri="{FF2B5EF4-FFF2-40B4-BE49-F238E27FC236}">
                <a16:creationId xmlns:a16="http://schemas.microsoft.com/office/drawing/2014/main" id="{988EAA78-F19B-4081-5347-514BBF281180}"/>
              </a:ext>
            </a:extLst>
          </p:cNvPr>
          <p:cNvSpPr txBox="1">
            <a:spLocks/>
          </p:cNvSpPr>
          <p:nvPr/>
        </p:nvSpPr>
        <p:spPr>
          <a:xfrm>
            <a:off x="8828400" y="6395521"/>
            <a:ext cx="2754000" cy="1656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  </a:t>
            </a:r>
          </a:p>
        </p:txBody>
      </p:sp>
      <p:pic>
        <p:nvPicPr>
          <p:cNvPr id="12" name="Picture 2" descr="Gemeente Leiden - DCK">
            <a:extLst>
              <a:ext uri="{FF2B5EF4-FFF2-40B4-BE49-F238E27FC236}">
                <a16:creationId xmlns:a16="http://schemas.microsoft.com/office/drawing/2014/main" id="{9987CF3D-4339-AE20-0DA3-3360CD825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68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CF1D650-D829-0712-96CE-EAE81A06C75E}"/>
              </a:ext>
            </a:extLst>
          </p:cNvPr>
          <p:cNvSpPr>
            <a:spLocks noGrp="1"/>
          </p:cNvSpPr>
          <p:nvPr>
            <p:ph idx="1"/>
          </p:nvPr>
        </p:nvSpPr>
        <p:spPr/>
        <p:txBody>
          <a:bodyPr/>
          <a:lstStyle/>
          <a:p>
            <a:r>
              <a:rPr lang="nl-NL" dirty="0"/>
              <a:t>Verboden</a:t>
            </a:r>
          </a:p>
          <a:p>
            <a:r>
              <a:rPr lang="nl-NL" dirty="0"/>
              <a:t>- Eenmalig plastic bevattende bekers</a:t>
            </a:r>
          </a:p>
          <a:p>
            <a:endParaRPr lang="nl-NL" dirty="0"/>
          </a:p>
          <a:p>
            <a:endParaRPr lang="nl-NL" dirty="0"/>
          </a:p>
          <a:p>
            <a:endParaRPr lang="nl-NL" dirty="0"/>
          </a:p>
          <a:p>
            <a:endParaRPr lang="nl-NL" dirty="0"/>
          </a:p>
          <a:p>
            <a:endParaRPr lang="nl-NL" sz="1000" dirty="0"/>
          </a:p>
          <a:p>
            <a:r>
              <a:rPr lang="nl-NL" dirty="0"/>
              <a:t>Toegestaan </a:t>
            </a:r>
          </a:p>
          <a:p>
            <a:r>
              <a:rPr lang="nl-NL" dirty="0"/>
              <a:t>Herbruikbaar: Keramiek, hard plastic, glas</a:t>
            </a:r>
          </a:p>
          <a:p>
            <a:endParaRPr lang="nl-NL" dirty="0"/>
          </a:p>
          <a:p>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r>
              <a:rPr lang="nl-NL" dirty="0" err="1"/>
              <a:t>Bring</a:t>
            </a:r>
            <a:r>
              <a:rPr lang="nl-NL" dirty="0"/>
              <a:t> </a:t>
            </a:r>
            <a:r>
              <a:rPr lang="nl-NL" dirty="0" err="1"/>
              <a:t>Your</a:t>
            </a:r>
            <a:r>
              <a:rPr lang="nl-NL" dirty="0"/>
              <a:t> </a:t>
            </a:r>
            <a:r>
              <a:rPr lang="nl-NL" dirty="0" err="1"/>
              <a:t>Own</a:t>
            </a:r>
            <a:endParaRPr lang="nl-NL" dirty="0"/>
          </a:p>
        </p:txBody>
      </p:sp>
      <p:sp>
        <p:nvSpPr>
          <p:cNvPr id="4" name="Tijdelijke aanduiding voor dianummer 3">
            <a:extLst>
              <a:ext uri="{FF2B5EF4-FFF2-40B4-BE49-F238E27FC236}">
                <a16:creationId xmlns:a16="http://schemas.microsoft.com/office/drawing/2014/main" id="{1D359047-40CE-F83B-0852-B13CBE8BA7BF}"/>
              </a:ext>
            </a:extLst>
          </p:cNvPr>
          <p:cNvSpPr>
            <a:spLocks noGrp="1"/>
          </p:cNvSpPr>
          <p:nvPr>
            <p:ph type="sldNum" sz="quarter" idx="12"/>
          </p:nvPr>
        </p:nvSpPr>
        <p:spPr/>
        <p:txBody>
          <a:bodyPr/>
          <a:lstStyle/>
          <a:p>
            <a:fld id="{555B1587-59F1-4FB5-A363-0505DAC627C3}" type="slidenum">
              <a:rPr lang="nl-NL" noProof="0" smtClean="0"/>
              <a:t>5</a:t>
            </a:fld>
            <a:endParaRPr lang="nl-NL" noProof="0"/>
          </a:p>
        </p:txBody>
      </p:sp>
      <p:sp>
        <p:nvSpPr>
          <p:cNvPr id="5" name="Ondertitel 4">
            <a:extLst>
              <a:ext uri="{FF2B5EF4-FFF2-40B4-BE49-F238E27FC236}">
                <a16:creationId xmlns:a16="http://schemas.microsoft.com/office/drawing/2014/main" id="{76F56E88-3EDA-C01B-0241-39E95BE2622A}"/>
              </a:ext>
            </a:extLst>
          </p:cNvPr>
          <p:cNvSpPr>
            <a:spLocks noGrp="1"/>
          </p:cNvSpPr>
          <p:nvPr>
            <p:ph type="subTitle" idx="13"/>
          </p:nvPr>
        </p:nvSpPr>
        <p:spPr/>
        <p:txBody>
          <a:bodyPr/>
          <a:lstStyle/>
          <a:p>
            <a:r>
              <a:rPr lang="nl-NL" dirty="0"/>
              <a:t>Drinken </a:t>
            </a:r>
            <a:r>
              <a:rPr lang="nl-NL" i="1" u="sng" dirty="0"/>
              <a:t>zonder</a:t>
            </a:r>
            <a:r>
              <a:rPr lang="nl-NL" i="1" dirty="0"/>
              <a:t> evenementenvergunning</a:t>
            </a:r>
          </a:p>
        </p:txBody>
      </p:sp>
      <p:sp>
        <p:nvSpPr>
          <p:cNvPr id="8" name="Tijdelijke aanduiding voor tekst 7">
            <a:extLst>
              <a:ext uri="{FF2B5EF4-FFF2-40B4-BE49-F238E27FC236}">
                <a16:creationId xmlns:a16="http://schemas.microsoft.com/office/drawing/2014/main" id="{55D1DFEF-B4C2-AD55-5797-D28AA40C8A62}"/>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D18F2497-F354-0067-D694-DC485120BA6D}"/>
              </a:ext>
            </a:extLst>
          </p:cNvPr>
          <p:cNvSpPr>
            <a:spLocks noGrp="1"/>
          </p:cNvSpPr>
          <p:nvPr>
            <p:ph type="body" sz="quarter" idx="20"/>
          </p:nvPr>
        </p:nvSpPr>
        <p:spPr/>
        <p:txBody>
          <a:bodyPr/>
          <a:lstStyle/>
          <a:p>
            <a:endParaRPr lang="nl-NL"/>
          </a:p>
        </p:txBody>
      </p:sp>
      <p:sp>
        <p:nvSpPr>
          <p:cNvPr id="10" name="Tijdelijke aanduiding voor afbeelding 9">
            <a:extLst>
              <a:ext uri="{FF2B5EF4-FFF2-40B4-BE49-F238E27FC236}">
                <a16:creationId xmlns:a16="http://schemas.microsoft.com/office/drawing/2014/main" id="{0F1804E7-39BA-A3CC-11BE-A26CA0F9508B}"/>
              </a:ext>
            </a:extLst>
          </p:cNvPr>
          <p:cNvSpPr>
            <a:spLocks noGrp="1"/>
          </p:cNvSpPr>
          <p:nvPr>
            <p:ph type="pic" sz="quarter" idx="14"/>
          </p:nvPr>
        </p:nvSpPr>
        <p:spPr/>
      </p:sp>
      <p:pic>
        <p:nvPicPr>
          <p:cNvPr id="5124" name="Picture 4" descr="Sport en cultuur - Universiteit Leiden">
            <a:extLst>
              <a:ext uri="{FF2B5EF4-FFF2-40B4-BE49-F238E27FC236}">
                <a16:creationId xmlns:a16="http://schemas.microsoft.com/office/drawing/2014/main" id="{7C9D5994-DEDD-7552-0665-5E4578807F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827" t="136" b="-136"/>
          <a:stretch/>
        </p:blipFill>
        <p:spPr bwMode="auto">
          <a:xfrm>
            <a:off x="6096000" y="0"/>
            <a:ext cx="6095999" cy="6867347"/>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E0212B0D-61C1-F625-4828-9EA33BAF67BF}"/>
              </a:ext>
            </a:extLst>
          </p:cNvPr>
          <p:cNvPicPr>
            <a:picLocks noChangeAspect="1"/>
          </p:cNvPicPr>
          <p:nvPr/>
        </p:nvPicPr>
        <p:blipFill>
          <a:blip r:embed="rId3"/>
          <a:stretch>
            <a:fillRect/>
          </a:stretch>
        </p:blipFill>
        <p:spPr>
          <a:xfrm>
            <a:off x="248333" y="2810210"/>
            <a:ext cx="5400000" cy="1242716"/>
          </a:xfrm>
          <a:prstGeom prst="rect">
            <a:avLst/>
          </a:prstGeom>
          <a:ln w="12700">
            <a:solidFill>
              <a:srgbClr val="FF0000"/>
            </a:solidFill>
          </a:ln>
        </p:spPr>
      </p:pic>
      <p:sp>
        <p:nvSpPr>
          <p:cNvPr id="2" name="Titel 1">
            <a:extLst>
              <a:ext uri="{FF2B5EF4-FFF2-40B4-BE49-F238E27FC236}">
                <a16:creationId xmlns:a16="http://schemas.microsoft.com/office/drawing/2014/main" id="{3A0F0BD8-0E67-32B6-A72F-411159646060}"/>
              </a:ext>
            </a:extLst>
          </p:cNvPr>
          <p:cNvSpPr>
            <a:spLocks noGrp="1"/>
          </p:cNvSpPr>
          <p:nvPr>
            <p:ph type="title"/>
          </p:nvPr>
        </p:nvSpPr>
        <p:spPr>
          <a:xfrm>
            <a:off x="609600" y="585787"/>
            <a:ext cx="6308436" cy="640585"/>
          </a:xfrm>
        </p:spPr>
        <p:txBody>
          <a:bodyPr/>
          <a:lstStyle/>
          <a:p>
            <a:r>
              <a:rPr lang="nl-NL" dirty="0"/>
              <a:t>Op de vereniging</a:t>
            </a:r>
          </a:p>
        </p:txBody>
      </p:sp>
      <p:sp>
        <p:nvSpPr>
          <p:cNvPr id="11" name="Text Placeholder 21">
            <a:extLst>
              <a:ext uri="{FF2B5EF4-FFF2-40B4-BE49-F238E27FC236}">
                <a16:creationId xmlns:a16="http://schemas.microsoft.com/office/drawing/2014/main" id="{CF927CA6-86E4-A28F-8583-C4BC37E175FF}"/>
              </a:ext>
            </a:extLst>
          </p:cNvPr>
          <p:cNvSpPr txBox="1">
            <a:spLocks/>
          </p:cNvSpPr>
          <p:nvPr/>
        </p:nvSpPr>
        <p:spPr>
          <a:xfrm>
            <a:off x="8828400" y="6395521"/>
            <a:ext cx="2754000" cy="1656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  </a:t>
            </a:r>
          </a:p>
        </p:txBody>
      </p:sp>
      <p:pic>
        <p:nvPicPr>
          <p:cNvPr id="14" name="Afbeelding 13">
            <a:extLst>
              <a:ext uri="{FF2B5EF4-FFF2-40B4-BE49-F238E27FC236}">
                <a16:creationId xmlns:a16="http://schemas.microsoft.com/office/drawing/2014/main" id="{D31BB640-D531-2FC2-5613-12B96EDDDF65}"/>
              </a:ext>
            </a:extLst>
          </p:cNvPr>
          <p:cNvPicPr>
            <a:picLocks noChangeAspect="1"/>
          </p:cNvPicPr>
          <p:nvPr/>
        </p:nvPicPr>
        <p:blipFill>
          <a:blip r:embed="rId5"/>
          <a:stretch>
            <a:fillRect/>
          </a:stretch>
        </p:blipFill>
        <p:spPr>
          <a:xfrm>
            <a:off x="248333" y="4806489"/>
            <a:ext cx="5400000" cy="1277936"/>
          </a:xfrm>
          <a:prstGeom prst="rect">
            <a:avLst/>
          </a:prstGeom>
        </p:spPr>
      </p:pic>
      <p:pic>
        <p:nvPicPr>
          <p:cNvPr id="15" name="Picture 12" descr="De Grachtwacht">
            <a:extLst>
              <a:ext uri="{FF2B5EF4-FFF2-40B4-BE49-F238E27FC236}">
                <a16:creationId xmlns:a16="http://schemas.microsoft.com/office/drawing/2014/main" id="{4EA0DBCE-3D88-8739-6BAD-4D7F9F12BC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034" y="296879"/>
            <a:ext cx="1178522"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00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EFF7608-4096-F7C5-4D83-A7971232DE69}"/>
              </a:ext>
            </a:extLst>
          </p:cNvPr>
          <p:cNvSpPr>
            <a:spLocks noGrp="1"/>
          </p:cNvSpPr>
          <p:nvPr>
            <p:ph idx="1"/>
          </p:nvPr>
        </p:nvSpPr>
        <p:spPr>
          <a:xfrm>
            <a:off x="609599" y="1758716"/>
            <a:ext cx="5125133" cy="3902057"/>
          </a:xfrm>
        </p:spPr>
        <p:txBody>
          <a:bodyPr/>
          <a:lstStyle/>
          <a:p>
            <a:endParaRPr lang="nl-NL" sz="1000" dirty="0"/>
          </a:p>
          <a:p>
            <a:endParaRPr lang="nl-NL" sz="1000" dirty="0"/>
          </a:p>
          <a:p>
            <a:r>
              <a:rPr lang="nl-NL" dirty="0"/>
              <a:t>Verboden</a:t>
            </a:r>
          </a:p>
          <a:p>
            <a:r>
              <a:rPr lang="nl-NL" dirty="0"/>
              <a:t>- Eenmalig plastic bevattende bakjes</a:t>
            </a:r>
          </a:p>
          <a:p>
            <a:endParaRPr lang="nl-NL" dirty="0"/>
          </a:p>
          <a:p>
            <a:endParaRPr lang="nl-NL" dirty="0"/>
          </a:p>
          <a:p>
            <a:endParaRPr lang="nl-NL" dirty="0"/>
          </a:p>
          <a:p>
            <a:endParaRPr lang="nl-NL" dirty="0"/>
          </a:p>
          <a:p>
            <a:endParaRPr lang="nl-NL" dirty="0"/>
          </a:p>
          <a:p>
            <a:r>
              <a:rPr lang="nl-NL" dirty="0"/>
              <a:t>Toegestaan </a:t>
            </a:r>
          </a:p>
          <a:p>
            <a:r>
              <a:rPr lang="nl-NL" dirty="0"/>
              <a:t>Herbruikbaar: Keramiek, glas, hout, hard plastic </a:t>
            </a:r>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r>
              <a:rPr lang="nl-NL" dirty="0" err="1"/>
              <a:t>Bring</a:t>
            </a:r>
            <a:r>
              <a:rPr lang="nl-NL" dirty="0"/>
              <a:t> </a:t>
            </a:r>
            <a:r>
              <a:rPr lang="nl-NL" dirty="0" err="1"/>
              <a:t>Your</a:t>
            </a:r>
            <a:r>
              <a:rPr lang="nl-NL" dirty="0"/>
              <a:t> </a:t>
            </a:r>
            <a:r>
              <a:rPr lang="nl-NL" dirty="0" err="1"/>
              <a:t>Own</a:t>
            </a:r>
            <a:endParaRPr lang="nl-NL" dirty="0"/>
          </a:p>
        </p:txBody>
      </p:sp>
      <p:sp>
        <p:nvSpPr>
          <p:cNvPr id="2" name="Titel 1">
            <a:extLst>
              <a:ext uri="{FF2B5EF4-FFF2-40B4-BE49-F238E27FC236}">
                <a16:creationId xmlns:a16="http://schemas.microsoft.com/office/drawing/2014/main" id="{503670BE-1584-0CDC-B08E-DEDE4093DA27}"/>
              </a:ext>
            </a:extLst>
          </p:cNvPr>
          <p:cNvSpPr>
            <a:spLocks noGrp="1"/>
          </p:cNvSpPr>
          <p:nvPr>
            <p:ph type="title"/>
          </p:nvPr>
        </p:nvSpPr>
        <p:spPr>
          <a:xfrm>
            <a:off x="609600" y="585787"/>
            <a:ext cx="6336145" cy="640585"/>
          </a:xfrm>
        </p:spPr>
        <p:txBody>
          <a:bodyPr/>
          <a:lstStyle/>
          <a:p>
            <a:r>
              <a:rPr lang="nl-NL" dirty="0"/>
              <a:t>Op de vereniging</a:t>
            </a:r>
          </a:p>
        </p:txBody>
      </p:sp>
      <p:sp>
        <p:nvSpPr>
          <p:cNvPr id="4" name="Tijdelijke aanduiding voor dianummer 3">
            <a:extLst>
              <a:ext uri="{FF2B5EF4-FFF2-40B4-BE49-F238E27FC236}">
                <a16:creationId xmlns:a16="http://schemas.microsoft.com/office/drawing/2014/main" id="{709AA18F-A80C-B455-4FA1-7FF02229C233}"/>
              </a:ext>
            </a:extLst>
          </p:cNvPr>
          <p:cNvSpPr>
            <a:spLocks noGrp="1"/>
          </p:cNvSpPr>
          <p:nvPr>
            <p:ph type="sldNum" sz="quarter" idx="12"/>
          </p:nvPr>
        </p:nvSpPr>
        <p:spPr/>
        <p:txBody>
          <a:bodyPr/>
          <a:lstStyle/>
          <a:p>
            <a:fld id="{555B1587-59F1-4FB5-A363-0505DAC627C3}" type="slidenum">
              <a:rPr lang="nl-NL" noProof="0" smtClean="0"/>
              <a:t>6</a:t>
            </a:fld>
            <a:endParaRPr lang="nl-NL" noProof="0"/>
          </a:p>
        </p:txBody>
      </p:sp>
      <p:sp>
        <p:nvSpPr>
          <p:cNvPr id="5" name="Ondertitel 4">
            <a:extLst>
              <a:ext uri="{FF2B5EF4-FFF2-40B4-BE49-F238E27FC236}">
                <a16:creationId xmlns:a16="http://schemas.microsoft.com/office/drawing/2014/main" id="{471DC6AB-9234-9E21-9F71-B401B9FFA25B}"/>
              </a:ext>
            </a:extLst>
          </p:cNvPr>
          <p:cNvSpPr>
            <a:spLocks noGrp="1"/>
          </p:cNvSpPr>
          <p:nvPr>
            <p:ph type="subTitle" idx="13"/>
          </p:nvPr>
        </p:nvSpPr>
        <p:spPr/>
        <p:txBody>
          <a:bodyPr/>
          <a:lstStyle/>
          <a:p>
            <a:r>
              <a:rPr lang="nl-NL" dirty="0"/>
              <a:t>Eten </a:t>
            </a:r>
            <a:r>
              <a:rPr lang="nl-NL" i="1" u="sng" dirty="0"/>
              <a:t>zonder</a:t>
            </a:r>
            <a:r>
              <a:rPr lang="nl-NL" i="1" dirty="0"/>
              <a:t> evenementenvergunning</a:t>
            </a:r>
          </a:p>
        </p:txBody>
      </p:sp>
      <p:sp>
        <p:nvSpPr>
          <p:cNvPr id="8" name="Tijdelijke aanduiding voor tekst 7">
            <a:extLst>
              <a:ext uri="{FF2B5EF4-FFF2-40B4-BE49-F238E27FC236}">
                <a16:creationId xmlns:a16="http://schemas.microsoft.com/office/drawing/2014/main" id="{7D73408A-27A1-995A-7706-EEE60D994C6E}"/>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F9982A2D-47BC-4BC8-768D-4EA80B9CF361}"/>
              </a:ext>
            </a:extLst>
          </p:cNvPr>
          <p:cNvSpPr>
            <a:spLocks noGrp="1"/>
          </p:cNvSpPr>
          <p:nvPr>
            <p:ph type="body" sz="quarter" idx="20"/>
          </p:nvPr>
        </p:nvSpPr>
        <p:spPr/>
        <p:txBody>
          <a:bodyPr/>
          <a:lstStyle/>
          <a:p>
            <a:endParaRPr lang="nl-NL"/>
          </a:p>
        </p:txBody>
      </p:sp>
      <p:pic>
        <p:nvPicPr>
          <p:cNvPr id="11" name="Picture 4" descr="TPC Unicum">
            <a:extLst>
              <a:ext uri="{FF2B5EF4-FFF2-40B4-BE49-F238E27FC236}">
                <a16:creationId xmlns:a16="http://schemas.microsoft.com/office/drawing/2014/main" id="{7DA0A76D-48E5-037D-B979-0E06820132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jdelijke aanduiding voor afbeelding 11">
            <a:extLst>
              <a:ext uri="{FF2B5EF4-FFF2-40B4-BE49-F238E27FC236}">
                <a16:creationId xmlns:a16="http://schemas.microsoft.com/office/drawing/2014/main" id="{30210944-CAD5-0FF1-9859-950A1415A254}"/>
              </a:ext>
            </a:extLst>
          </p:cNvPr>
          <p:cNvSpPr>
            <a:spLocks noGrp="1"/>
          </p:cNvSpPr>
          <p:nvPr>
            <p:ph type="pic" sz="quarter" idx="14"/>
          </p:nvPr>
        </p:nvSpPr>
        <p:spPr/>
      </p:sp>
      <p:pic>
        <p:nvPicPr>
          <p:cNvPr id="13" name="Picture 4" descr="TPC Unicum">
            <a:extLst>
              <a:ext uri="{FF2B5EF4-FFF2-40B4-BE49-F238E27FC236}">
                <a16:creationId xmlns:a16="http://schemas.microsoft.com/office/drawing/2014/main" id="{853E9222-31D6-EAC2-C635-D1ACB87B9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3"/>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1">
            <a:extLst>
              <a:ext uri="{FF2B5EF4-FFF2-40B4-BE49-F238E27FC236}">
                <a16:creationId xmlns:a16="http://schemas.microsoft.com/office/drawing/2014/main" id="{9A9FEEAE-F9EC-8D5E-99DD-224CF2443AF2}"/>
              </a:ext>
            </a:extLst>
          </p:cNvPr>
          <p:cNvSpPr txBox="1">
            <a:spLocks/>
          </p:cNvSpPr>
          <p:nvPr/>
        </p:nvSpPr>
        <p:spPr>
          <a:xfrm>
            <a:off x="8828400" y="6395521"/>
            <a:ext cx="2754000" cy="16560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lvl1pPr marL="0" indent="0" algn="l" defTabSz="914400" rtl="0" eaLnBrk="1" latinLnBrk="0" hangingPunct="1">
              <a:lnSpc>
                <a:spcPct val="90000"/>
              </a:lnSpc>
              <a:spcBef>
                <a:spcPts val="600"/>
              </a:spcBef>
              <a:buClr>
                <a:schemeClr val="accent1"/>
              </a:buClr>
              <a:buFont typeface="Arial" panose="020B0604020202020204" pitchFamily="34" charset="0"/>
              <a:buNone/>
              <a:defRPr sz="1600" kern="1200">
                <a:solidFill>
                  <a:schemeClr val="tx1"/>
                </a:solidFill>
                <a:latin typeface="+mn-lt"/>
                <a:ea typeface="+mn-ea"/>
                <a:cs typeface="+mn-cs"/>
              </a:defRPr>
            </a:lvl1pPr>
            <a:lvl2pPr marL="2304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4608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691200" indent="-228600" algn="l" defTabSz="914400" rtl="0" eaLnBrk="1" latinLnBrk="0" hangingPunct="1">
              <a:lnSpc>
                <a:spcPct val="9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0000"/>
              </a:lnSpc>
              <a:spcBef>
                <a:spcPts val="500"/>
              </a:spcBef>
              <a:buClr>
                <a:schemeClr val="accent1"/>
              </a:buClr>
              <a:buFont typeface="Arial" panose="020B0604020202020204" pitchFamily="34" charset="0"/>
              <a:buNone/>
              <a:defRPr sz="1800" i="0" kern="1200">
                <a:solidFill>
                  <a:schemeClr val="accent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  </a:t>
            </a:r>
          </a:p>
        </p:txBody>
      </p:sp>
      <p:pic>
        <p:nvPicPr>
          <p:cNvPr id="18" name="Afbeelding 17">
            <a:extLst>
              <a:ext uri="{FF2B5EF4-FFF2-40B4-BE49-F238E27FC236}">
                <a16:creationId xmlns:a16="http://schemas.microsoft.com/office/drawing/2014/main" id="{B9D924F7-6D51-EFCE-B3E1-27F0ED906C4F}"/>
              </a:ext>
            </a:extLst>
          </p:cNvPr>
          <p:cNvPicPr>
            <a:picLocks noChangeAspect="1"/>
          </p:cNvPicPr>
          <p:nvPr/>
        </p:nvPicPr>
        <p:blipFill>
          <a:blip r:embed="rId4"/>
          <a:stretch>
            <a:fillRect/>
          </a:stretch>
        </p:blipFill>
        <p:spPr>
          <a:xfrm>
            <a:off x="342828" y="4973764"/>
            <a:ext cx="5400000" cy="980718"/>
          </a:xfrm>
          <a:prstGeom prst="rect">
            <a:avLst/>
          </a:prstGeom>
        </p:spPr>
      </p:pic>
      <p:pic>
        <p:nvPicPr>
          <p:cNvPr id="20" name="Afbeelding 19">
            <a:extLst>
              <a:ext uri="{FF2B5EF4-FFF2-40B4-BE49-F238E27FC236}">
                <a16:creationId xmlns:a16="http://schemas.microsoft.com/office/drawing/2014/main" id="{5A67D763-E474-C4E8-9FE0-E8F8A278D5FE}"/>
              </a:ext>
            </a:extLst>
          </p:cNvPr>
          <p:cNvPicPr>
            <a:picLocks noChangeAspect="1"/>
          </p:cNvPicPr>
          <p:nvPr/>
        </p:nvPicPr>
        <p:blipFill>
          <a:blip r:embed="rId5"/>
          <a:stretch>
            <a:fillRect/>
          </a:stretch>
        </p:blipFill>
        <p:spPr>
          <a:xfrm>
            <a:off x="342829" y="2878237"/>
            <a:ext cx="5400000" cy="1201051"/>
          </a:xfrm>
          <a:prstGeom prst="rect">
            <a:avLst/>
          </a:prstGeom>
        </p:spPr>
      </p:pic>
      <p:pic>
        <p:nvPicPr>
          <p:cNvPr id="21" name="Picture 2" descr="Gemeente Leiden - DCK">
            <a:extLst>
              <a:ext uri="{FF2B5EF4-FFF2-40B4-BE49-F238E27FC236}">
                <a16:creationId xmlns:a16="http://schemas.microsoft.com/office/drawing/2014/main" id="{0D75B012-26FE-29B6-BDC4-F484CFFCD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56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tch Cups: het onbreekbare en duurzame succes! - Vereniging Nederlandse  Poppodia en -Festivals">
            <a:extLst>
              <a:ext uri="{FF2B5EF4-FFF2-40B4-BE49-F238E27FC236}">
                <a16:creationId xmlns:a16="http://schemas.microsoft.com/office/drawing/2014/main" id="{743BC630-CC01-929A-A9EB-E1F9AF5397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383" y="5598143"/>
            <a:ext cx="2275114" cy="1281648"/>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663391CD-88B6-743E-EC97-709E89E3ED8F}"/>
              </a:ext>
            </a:extLst>
          </p:cNvPr>
          <p:cNvSpPr>
            <a:spLocks noGrp="1"/>
          </p:cNvSpPr>
          <p:nvPr>
            <p:ph idx="1"/>
          </p:nvPr>
        </p:nvSpPr>
        <p:spPr>
          <a:xfrm>
            <a:off x="609600" y="2200944"/>
            <a:ext cx="5125133" cy="3902057"/>
          </a:xfrm>
        </p:spPr>
        <p:txBody>
          <a:bodyPr/>
          <a:lstStyle/>
          <a:p>
            <a:r>
              <a:rPr lang="nl-NL" dirty="0"/>
              <a:t>Verboden</a:t>
            </a:r>
          </a:p>
          <a:p>
            <a:r>
              <a:rPr lang="nl-NL" dirty="0"/>
              <a:t>-     Flesjes en blikjes</a:t>
            </a:r>
          </a:p>
          <a:p>
            <a:pPr marL="285750" indent="-285750">
              <a:buFontTx/>
              <a:buChar char="-"/>
            </a:pPr>
            <a:r>
              <a:rPr lang="nl-NL" dirty="0"/>
              <a:t>Alle wegwerp met plastic</a:t>
            </a:r>
          </a:p>
          <a:p>
            <a:pPr marL="285750" indent="-285750">
              <a:buFontTx/>
              <a:buChar char="-"/>
            </a:pPr>
            <a:endParaRPr lang="nl-NL" dirty="0"/>
          </a:p>
          <a:p>
            <a:endParaRPr lang="nl-NL" dirty="0"/>
          </a:p>
          <a:p>
            <a:endParaRPr lang="nl-NL" dirty="0"/>
          </a:p>
          <a:p>
            <a:endParaRPr lang="nl-NL" dirty="0"/>
          </a:p>
          <a:p>
            <a:endParaRPr lang="nl-NL" dirty="0"/>
          </a:p>
          <a:p>
            <a:r>
              <a:rPr lang="nl-NL" dirty="0"/>
              <a:t>Toegestaan </a:t>
            </a:r>
          </a:p>
          <a:p>
            <a:pPr marL="285750" indent="-285750">
              <a:buFontTx/>
              <a:buChar char="-"/>
            </a:pPr>
            <a:r>
              <a:rPr lang="nl-NL" dirty="0"/>
              <a:t>Circulair systeem, statiegeld</a:t>
            </a:r>
          </a:p>
          <a:p>
            <a:pPr marL="285750" indent="-285750">
              <a:buFontTx/>
              <a:buChar char="-"/>
            </a:pPr>
            <a:r>
              <a:rPr lang="nl-NL" dirty="0"/>
              <a:t>Uitzondering wedstrijdsparcour</a:t>
            </a:r>
          </a:p>
          <a:p>
            <a:pPr lvl="1" indent="0">
              <a:buNone/>
            </a:pPr>
            <a:endParaRPr lang="nl-NL" dirty="0"/>
          </a:p>
          <a:p>
            <a:pPr marL="285750" indent="-285750">
              <a:buFontTx/>
              <a:buChar char="-"/>
            </a:pPr>
            <a:endParaRPr lang="nl-NL" dirty="0"/>
          </a:p>
          <a:p>
            <a:pPr marL="285750" indent="-285750">
              <a:buFontTx/>
              <a:buChar char="-"/>
            </a:pPr>
            <a:endParaRPr lang="nl-NL" dirty="0"/>
          </a:p>
          <a:p>
            <a:pPr marL="285750" indent="-285750">
              <a:buFontTx/>
              <a:buChar char="-"/>
            </a:pPr>
            <a:endParaRPr lang="nl-NL" dirty="0"/>
          </a:p>
        </p:txBody>
      </p:sp>
      <p:pic>
        <p:nvPicPr>
          <p:cNvPr id="21" name="Afbeelding 20">
            <a:extLst>
              <a:ext uri="{FF2B5EF4-FFF2-40B4-BE49-F238E27FC236}">
                <a16:creationId xmlns:a16="http://schemas.microsoft.com/office/drawing/2014/main" id="{B84877F2-6EF3-42F8-4DBF-ADE6F3BEA4FE}"/>
              </a:ext>
            </a:extLst>
          </p:cNvPr>
          <p:cNvPicPr>
            <a:picLocks noChangeAspect="1"/>
          </p:cNvPicPr>
          <p:nvPr/>
        </p:nvPicPr>
        <p:blipFill>
          <a:blip r:embed="rId3"/>
          <a:stretch>
            <a:fillRect/>
          </a:stretch>
        </p:blipFill>
        <p:spPr>
          <a:xfrm>
            <a:off x="3637705" y="4193033"/>
            <a:ext cx="2324470" cy="768723"/>
          </a:xfrm>
          <a:prstGeom prst="rect">
            <a:avLst/>
          </a:prstGeom>
        </p:spPr>
      </p:pic>
      <p:sp>
        <p:nvSpPr>
          <p:cNvPr id="4" name="Tijdelijke aanduiding voor dianummer 3">
            <a:extLst>
              <a:ext uri="{FF2B5EF4-FFF2-40B4-BE49-F238E27FC236}">
                <a16:creationId xmlns:a16="http://schemas.microsoft.com/office/drawing/2014/main" id="{7A578A8D-7F23-9083-DAA2-0D74F08A1529}"/>
              </a:ext>
            </a:extLst>
          </p:cNvPr>
          <p:cNvSpPr>
            <a:spLocks noGrp="1"/>
          </p:cNvSpPr>
          <p:nvPr>
            <p:ph type="sldNum" sz="quarter" idx="12"/>
          </p:nvPr>
        </p:nvSpPr>
        <p:spPr/>
        <p:txBody>
          <a:bodyPr/>
          <a:lstStyle/>
          <a:p>
            <a:fld id="{555B1587-59F1-4FB5-A363-0505DAC627C3}" type="slidenum">
              <a:rPr lang="nl-NL" noProof="0" smtClean="0"/>
              <a:t>7</a:t>
            </a:fld>
            <a:endParaRPr lang="nl-NL" noProof="0"/>
          </a:p>
        </p:txBody>
      </p:sp>
      <p:sp>
        <p:nvSpPr>
          <p:cNvPr id="5" name="Ondertitel 4">
            <a:extLst>
              <a:ext uri="{FF2B5EF4-FFF2-40B4-BE49-F238E27FC236}">
                <a16:creationId xmlns:a16="http://schemas.microsoft.com/office/drawing/2014/main" id="{D3233615-3F54-1686-4551-E4884AE0081B}"/>
              </a:ext>
            </a:extLst>
          </p:cNvPr>
          <p:cNvSpPr>
            <a:spLocks noGrp="1"/>
          </p:cNvSpPr>
          <p:nvPr>
            <p:ph type="subTitle" idx="13"/>
          </p:nvPr>
        </p:nvSpPr>
        <p:spPr>
          <a:xfrm>
            <a:off x="477739" y="1667516"/>
            <a:ext cx="5125133" cy="462728"/>
          </a:xfrm>
        </p:spPr>
        <p:txBody>
          <a:bodyPr/>
          <a:lstStyle/>
          <a:p>
            <a:r>
              <a:rPr lang="nl-NL" dirty="0"/>
              <a:t>Drinken </a:t>
            </a:r>
            <a:r>
              <a:rPr lang="nl-NL" i="1" u="sng" dirty="0"/>
              <a:t>met</a:t>
            </a:r>
            <a:r>
              <a:rPr lang="nl-NL" i="1" dirty="0"/>
              <a:t> evenementenvergunning</a:t>
            </a:r>
          </a:p>
        </p:txBody>
      </p:sp>
      <p:sp>
        <p:nvSpPr>
          <p:cNvPr id="7" name="Tijdelijke aanduiding voor afbeelding 6">
            <a:extLst>
              <a:ext uri="{FF2B5EF4-FFF2-40B4-BE49-F238E27FC236}">
                <a16:creationId xmlns:a16="http://schemas.microsoft.com/office/drawing/2014/main" id="{EE50B87E-AA0A-7C16-36C3-550E4F303955}"/>
              </a:ext>
            </a:extLst>
          </p:cNvPr>
          <p:cNvSpPr>
            <a:spLocks noGrp="1"/>
          </p:cNvSpPr>
          <p:nvPr>
            <p:ph type="pic" sz="quarter" idx="14"/>
          </p:nvPr>
        </p:nvSpPr>
        <p:spPr/>
      </p:sp>
      <p:sp>
        <p:nvSpPr>
          <p:cNvPr id="8" name="Tijdelijke aanduiding voor tekst 7">
            <a:extLst>
              <a:ext uri="{FF2B5EF4-FFF2-40B4-BE49-F238E27FC236}">
                <a16:creationId xmlns:a16="http://schemas.microsoft.com/office/drawing/2014/main" id="{B40F1FD8-8E30-EB27-41FF-31DFCA33F66D}"/>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CD3B9044-F02C-9CAA-52B1-EB9BF99C9BFE}"/>
              </a:ext>
            </a:extLst>
          </p:cNvPr>
          <p:cNvSpPr>
            <a:spLocks noGrp="1"/>
          </p:cNvSpPr>
          <p:nvPr>
            <p:ph type="body" sz="quarter" idx="20"/>
          </p:nvPr>
        </p:nvSpPr>
        <p:spPr/>
        <p:txBody>
          <a:bodyPr/>
          <a:lstStyle/>
          <a:p>
            <a:endParaRPr lang="nl-NL"/>
          </a:p>
        </p:txBody>
      </p:sp>
      <p:pic>
        <p:nvPicPr>
          <p:cNvPr id="3078" name="Picture 6" descr="Eindelijk weer een Paas-Hock-Ei-toernooi bij hockeyclub Myra -  amstelveensnieuwsblad.nl Nieuws uit de regio Amstelveen">
            <a:extLst>
              <a:ext uri="{FF2B5EF4-FFF2-40B4-BE49-F238E27FC236}">
                <a16:creationId xmlns:a16="http://schemas.microsoft.com/office/drawing/2014/main" id="{B57E1A34-8624-5AB1-A506-FF3DFC3C1AD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9521" t="-452" r="36231" b="452"/>
          <a:stretch/>
        </p:blipFill>
        <p:spPr bwMode="auto">
          <a:xfrm>
            <a:off x="6095999" y="-15314"/>
            <a:ext cx="63236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726D600C-7578-77F6-4D58-CF9E17FD87F2}"/>
              </a:ext>
            </a:extLst>
          </p:cNvPr>
          <p:cNvPicPr>
            <a:picLocks noChangeAspect="1"/>
          </p:cNvPicPr>
          <p:nvPr/>
        </p:nvPicPr>
        <p:blipFill>
          <a:blip r:embed="rId6"/>
          <a:stretch>
            <a:fillRect/>
          </a:stretch>
        </p:blipFill>
        <p:spPr>
          <a:xfrm>
            <a:off x="286680" y="3035456"/>
            <a:ext cx="5675495" cy="1306116"/>
          </a:xfrm>
          <a:prstGeom prst="rect">
            <a:avLst/>
          </a:prstGeom>
          <a:ln w="12700">
            <a:solidFill>
              <a:srgbClr val="FF0000"/>
            </a:solidFill>
          </a:ln>
        </p:spPr>
      </p:pic>
      <p:pic>
        <p:nvPicPr>
          <p:cNvPr id="3082" name="Picture 10" descr="GreenCups">
            <a:extLst>
              <a:ext uri="{FF2B5EF4-FFF2-40B4-BE49-F238E27FC236}">
                <a16:creationId xmlns:a16="http://schemas.microsoft.com/office/drawing/2014/main" id="{A683AE9C-DF82-DFF6-4A24-7462ED20C9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7705" y="5128190"/>
            <a:ext cx="2324470" cy="50982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D9B4CC9-9C55-7769-4537-C6BCF871E3E8}"/>
              </a:ext>
            </a:extLst>
          </p:cNvPr>
          <p:cNvSpPr>
            <a:spLocks noGrp="1"/>
          </p:cNvSpPr>
          <p:nvPr>
            <p:ph type="title"/>
          </p:nvPr>
        </p:nvSpPr>
        <p:spPr>
          <a:xfrm>
            <a:off x="496186" y="303137"/>
            <a:ext cx="7546109" cy="1190337"/>
          </a:xfrm>
        </p:spPr>
        <p:txBody>
          <a:bodyPr/>
          <a:lstStyle/>
          <a:p>
            <a:r>
              <a:rPr lang="nl-NL" dirty="0"/>
              <a:t>Drinken</a:t>
            </a:r>
            <a:br>
              <a:rPr lang="nl-NL" dirty="0"/>
            </a:br>
            <a:r>
              <a:rPr lang="nl-NL" dirty="0"/>
              <a:t>sportevenementen</a:t>
            </a:r>
          </a:p>
        </p:txBody>
      </p:sp>
      <p:pic>
        <p:nvPicPr>
          <p:cNvPr id="1030" name="Picture 6" descr="Borg versus retourmunt, wat is de beste oplossing voor jouw evenement? —  Plastic Promise">
            <a:extLst>
              <a:ext uri="{FF2B5EF4-FFF2-40B4-BE49-F238E27FC236}">
                <a16:creationId xmlns:a16="http://schemas.microsoft.com/office/drawing/2014/main" id="{57B5CA30-369B-D4DC-5309-742321E7C1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6149" y="5424130"/>
            <a:ext cx="1946017" cy="1297345"/>
          </a:xfrm>
          <a:prstGeom prst="rect">
            <a:avLst/>
          </a:prstGeom>
          <a:noFill/>
          <a:ln w="15875">
            <a:solidFill>
              <a:srgbClr val="00B050"/>
            </a:solidFill>
          </a:ln>
          <a:extLst>
            <a:ext uri="{909E8E84-426E-40DD-AFC4-6F175D3DCCD1}">
              <a14:hiddenFill xmlns:a14="http://schemas.microsoft.com/office/drawing/2010/main">
                <a:solidFill>
                  <a:srgbClr val="FFFFFF"/>
                </a:solidFill>
              </a14:hiddenFill>
            </a:ext>
          </a:extLst>
        </p:spPr>
      </p:pic>
      <p:pic>
        <p:nvPicPr>
          <p:cNvPr id="12" name="Picture 12" descr="De Grachtwacht">
            <a:extLst>
              <a:ext uri="{FF2B5EF4-FFF2-40B4-BE49-F238E27FC236}">
                <a16:creationId xmlns:a16="http://schemas.microsoft.com/office/drawing/2014/main" id="{132E88F9-2417-67A1-3240-3762C67F3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6034" y="296879"/>
            <a:ext cx="1178522"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17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AD58896-5329-DF58-766A-A7F23A19DF56}"/>
              </a:ext>
            </a:extLst>
          </p:cNvPr>
          <p:cNvSpPr>
            <a:spLocks noGrp="1"/>
          </p:cNvSpPr>
          <p:nvPr>
            <p:ph idx="1"/>
          </p:nvPr>
        </p:nvSpPr>
        <p:spPr>
          <a:xfrm>
            <a:off x="529872" y="2114797"/>
            <a:ext cx="5125133" cy="3902057"/>
          </a:xfrm>
        </p:spPr>
        <p:txBody>
          <a:bodyPr/>
          <a:lstStyle/>
          <a:p>
            <a:r>
              <a:rPr lang="nl-NL" dirty="0"/>
              <a:t>Gesloten toegang, controle bij entree,</a:t>
            </a:r>
          </a:p>
          <a:p>
            <a:r>
              <a:rPr lang="nl-NL" dirty="0"/>
              <a:t>- Bijv. een toernooi</a:t>
            </a:r>
          </a:p>
          <a:p>
            <a:r>
              <a:rPr lang="nl-NL" dirty="0"/>
              <a:t>Verboden</a:t>
            </a:r>
          </a:p>
          <a:p>
            <a:r>
              <a:rPr lang="nl-NL" dirty="0"/>
              <a:t>- Alle wegwerp met plastic</a:t>
            </a:r>
          </a:p>
          <a:p>
            <a:endParaRPr lang="nl-NL" dirty="0"/>
          </a:p>
          <a:p>
            <a:endParaRPr lang="nl-NL" dirty="0"/>
          </a:p>
          <a:p>
            <a:endParaRPr lang="nl-NL" dirty="0"/>
          </a:p>
          <a:p>
            <a:r>
              <a:rPr lang="nl-NL" dirty="0"/>
              <a:t>Toegestaan</a:t>
            </a:r>
          </a:p>
          <a:p>
            <a:r>
              <a:rPr lang="nl-NL" dirty="0"/>
              <a:t>-     Circulair systeem, statiegeld, </a:t>
            </a:r>
          </a:p>
          <a:p>
            <a:pPr marL="285750" indent="-285750">
              <a:buFontTx/>
              <a:buChar char="-"/>
            </a:pPr>
            <a:r>
              <a:rPr lang="nl-NL" dirty="0"/>
              <a:t>Hoogwaardig recyclen, </a:t>
            </a:r>
          </a:p>
          <a:p>
            <a:pPr marL="285750" indent="-285750">
              <a:buFontTx/>
              <a:buChar char="-"/>
            </a:pPr>
            <a:r>
              <a:rPr lang="nl-NL" dirty="0"/>
              <a:t>Plasticvrije wegwerp,</a:t>
            </a:r>
          </a:p>
          <a:p>
            <a:endParaRPr lang="nl-NL" dirty="0"/>
          </a:p>
        </p:txBody>
      </p:sp>
      <p:pic>
        <p:nvPicPr>
          <p:cNvPr id="2056" name="Picture 8">
            <a:extLst>
              <a:ext uri="{FF2B5EF4-FFF2-40B4-BE49-F238E27FC236}">
                <a16:creationId xmlns:a16="http://schemas.microsoft.com/office/drawing/2014/main" id="{5C11F316-01AE-0D1F-656B-D679F2A4B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710" y="4318527"/>
            <a:ext cx="21526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a:extLst>
              <a:ext uri="{FF2B5EF4-FFF2-40B4-BE49-F238E27FC236}">
                <a16:creationId xmlns:a16="http://schemas.microsoft.com/office/drawing/2014/main" id="{C5D79B5A-926F-50A8-6D65-43119516B8D3}"/>
              </a:ext>
            </a:extLst>
          </p:cNvPr>
          <p:cNvPicPr>
            <a:picLocks noChangeAspect="1"/>
          </p:cNvPicPr>
          <p:nvPr/>
        </p:nvPicPr>
        <p:blipFill>
          <a:blip r:embed="rId3"/>
          <a:stretch>
            <a:fillRect/>
          </a:stretch>
        </p:blipFill>
        <p:spPr>
          <a:xfrm>
            <a:off x="529872" y="5367369"/>
            <a:ext cx="4505954" cy="1105054"/>
          </a:xfrm>
          <a:prstGeom prst="rect">
            <a:avLst/>
          </a:prstGeom>
          <a:ln w="12700">
            <a:solidFill>
              <a:srgbClr val="00B050"/>
            </a:solidFill>
          </a:ln>
        </p:spPr>
      </p:pic>
      <p:sp>
        <p:nvSpPr>
          <p:cNvPr id="4" name="Tijdelijke aanduiding voor dianummer 3">
            <a:extLst>
              <a:ext uri="{FF2B5EF4-FFF2-40B4-BE49-F238E27FC236}">
                <a16:creationId xmlns:a16="http://schemas.microsoft.com/office/drawing/2014/main" id="{4FBA1F04-BDF1-7D45-4FC9-4BD57393BE1B}"/>
              </a:ext>
            </a:extLst>
          </p:cNvPr>
          <p:cNvSpPr>
            <a:spLocks noGrp="1"/>
          </p:cNvSpPr>
          <p:nvPr>
            <p:ph type="sldNum" sz="quarter" idx="12"/>
          </p:nvPr>
        </p:nvSpPr>
        <p:spPr/>
        <p:txBody>
          <a:bodyPr/>
          <a:lstStyle/>
          <a:p>
            <a:fld id="{555B1587-59F1-4FB5-A363-0505DAC627C3}" type="slidenum">
              <a:rPr lang="nl-NL" noProof="0" smtClean="0"/>
              <a:t>8</a:t>
            </a:fld>
            <a:endParaRPr lang="nl-NL" noProof="0" dirty="0"/>
          </a:p>
        </p:txBody>
      </p:sp>
      <p:sp>
        <p:nvSpPr>
          <p:cNvPr id="5" name="Ondertitel 4">
            <a:extLst>
              <a:ext uri="{FF2B5EF4-FFF2-40B4-BE49-F238E27FC236}">
                <a16:creationId xmlns:a16="http://schemas.microsoft.com/office/drawing/2014/main" id="{3D6DD15D-6444-EE7A-FA58-AF3B516824A4}"/>
              </a:ext>
            </a:extLst>
          </p:cNvPr>
          <p:cNvSpPr>
            <a:spLocks noGrp="1"/>
          </p:cNvSpPr>
          <p:nvPr>
            <p:ph type="subTitle" idx="13"/>
          </p:nvPr>
        </p:nvSpPr>
        <p:spPr>
          <a:xfrm>
            <a:off x="529872" y="1529981"/>
            <a:ext cx="5640419" cy="462728"/>
          </a:xfrm>
        </p:spPr>
        <p:txBody>
          <a:bodyPr/>
          <a:lstStyle/>
          <a:p>
            <a:r>
              <a:rPr lang="nl-NL" dirty="0"/>
              <a:t>Eten </a:t>
            </a:r>
            <a:r>
              <a:rPr lang="nl-NL" i="1" u="sng" dirty="0"/>
              <a:t>met of zonder</a:t>
            </a:r>
            <a:r>
              <a:rPr lang="nl-NL" i="1" dirty="0"/>
              <a:t> evenementenvergunning</a:t>
            </a:r>
          </a:p>
        </p:txBody>
      </p:sp>
      <p:sp>
        <p:nvSpPr>
          <p:cNvPr id="7" name="Tijdelijke aanduiding voor afbeelding 6">
            <a:extLst>
              <a:ext uri="{FF2B5EF4-FFF2-40B4-BE49-F238E27FC236}">
                <a16:creationId xmlns:a16="http://schemas.microsoft.com/office/drawing/2014/main" id="{1DC8999C-456B-8C62-5413-F39A3F35962D}"/>
              </a:ext>
            </a:extLst>
          </p:cNvPr>
          <p:cNvSpPr>
            <a:spLocks noGrp="1"/>
          </p:cNvSpPr>
          <p:nvPr>
            <p:ph type="pic" sz="quarter" idx="14"/>
          </p:nvPr>
        </p:nvSpPr>
        <p:spPr/>
      </p:sp>
      <p:sp>
        <p:nvSpPr>
          <p:cNvPr id="8" name="Tijdelijke aanduiding voor tekst 7">
            <a:extLst>
              <a:ext uri="{FF2B5EF4-FFF2-40B4-BE49-F238E27FC236}">
                <a16:creationId xmlns:a16="http://schemas.microsoft.com/office/drawing/2014/main" id="{BC2F0EA5-3F94-3C76-055B-417423245A4A}"/>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23227ABA-F66B-014B-4540-772C7059613B}"/>
              </a:ext>
            </a:extLst>
          </p:cNvPr>
          <p:cNvSpPr>
            <a:spLocks noGrp="1"/>
          </p:cNvSpPr>
          <p:nvPr>
            <p:ph type="body" sz="quarter" idx="20"/>
          </p:nvPr>
        </p:nvSpPr>
        <p:spPr/>
        <p:txBody>
          <a:bodyPr/>
          <a:lstStyle/>
          <a:p>
            <a:endParaRPr lang="nl-NL"/>
          </a:p>
        </p:txBody>
      </p:sp>
      <p:pic>
        <p:nvPicPr>
          <p:cNvPr id="2050" name="Picture 2" descr="Domcity rugby toernooi - Sportprijs Utrecht">
            <a:extLst>
              <a:ext uri="{FF2B5EF4-FFF2-40B4-BE49-F238E27FC236}">
                <a16:creationId xmlns:a16="http://schemas.microsoft.com/office/drawing/2014/main" id="{4F024BEC-137B-F332-1138-69A9A2DE84F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14740" r="25992"/>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90D53FFA-AEC4-2BF2-2428-09BD6D82E7F2}"/>
              </a:ext>
            </a:extLst>
          </p:cNvPr>
          <p:cNvPicPr>
            <a:picLocks noChangeAspect="1"/>
          </p:cNvPicPr>
          <p:nvPr/>
        </p:nvPicPr>
        <p:blipFill>
          <a:blip r:embed="rId6"/>
          <a:stretch>
            <a:fillRect/>
          </a:stretch>
        </p:blipFill>
        <p:spPr>
          <a:xfrm>
            <a:off x="396487" y="2946687"/>
            <a:ext cx="5391902" cy="1162212"/>
          </a:xfrm>
          <a:prstGeom prst="rect">
            <a:avLst/>
          </a:prstGeom>
          <a:ln w="12700">
            <a:solidFill>
              <a:srgbClr val="FF0000"/>
            </a:solidFill>
          </a:ln>
        </p:spPr>
      </p:pic>
      <p:pic>
        <p:nvPicPr>
          <p:cNvPr id="15" name="Afbeelding 14">
            <a:extLst>
              <a:ext uri="{FF2B5EF4-FFF2-40B4-BE49-F238E27FC236}">
                <a16:creationId xmlns:a16="http://schemas.microsoft.com/office/drawing/2014/main" id="{185BD0BD-1AE1-15EE-1993-DB06E5905A51}"/>
              </a:ext>
            </a:extLst>
          </p:cNvPr>
          <p:cNvPicPr>
            <a:picLocks noChangeAspect="1"/>
          </p:cNvPicPr>
          <p:nvPr/>
        </p:nvPicPr>
        <p:blipFill>
          <a:blip r:embed="rId7"/>
          <a:stretch>
            <a:fillRect/>
          </a:stretch>
        </p:blipFill>
        <p:spPr>
          <a:xfrm>
            <a:off x="7301856" y="4585227"/>
            <a:ext cx="3921793" cy="1654391"/>
          </a:xfrm>
          <a:prstGeom prst="rect">
            <a:avLst/>
          </a:prstGeom>
          <a:ln w="15875">
            <a:solidFill>
              <a:srgbClr val="00B050"/>
            </a:solidFill>
          </a:ln>
        </p:spPr>
      </p:pic>
      <p:sp>
        <p:nvSpPr>
          <p:cNvPr id="2" name="Titel 1">
            <a:extLst>
              <a:ext uri="{FF2B5EF4-FFF2-40B4-BE49-F238E27FC236}">
                <a16:creationId xmlns:a16="http://schemas.microsoft.com/office/drawing/2014/main" id="{0D04F8F1-EA5D-8487-7FC0-110216D37F9F}"/>
              </a:ext>
            </a:extLst>
          </p:cNvPr>
          <p:cNvSpPr>
            <a:spLocks noGrp="1"/>
          </p:cNvSpPr>
          <p:nvPr>
            <p:ph type="title"/>
          </p:nvPr>
        </p:nvSpPr>
        <p:spPr>
          <a:xfrm>
            <a:off x="483600" y="104851"/>
            <a:ext cx="5391902" cy="933881"/>
          </a:xfrm>
        </p:spPr>
        <p:txBody>
          <a:bodyPr/>
          <a:lstStyle/>
          <a:p>
            <a:r>
              <a:rPr lang="nl-NL" dirty="0"/>
              <a:t>Sportevenement gesloten toegang</a:t>
            </a:r>
          </a:p>
        </p:txBody>
      </p:sp>
      <p:pic>
        <p:nvPicPr>
          <p:cNvPr id="10" name="Picture 12" descr="De Grachtwacht">
            <a:extLst>
              <a:ext uri="{FF2B5EF4-FFF2-40B4-BE49-F238E27FC236}">
                <a16:creationId xmlns:a16="http://schemas.microsoft.com/office/drawing/2014/main" id="{7C6C6AC1-2B52-0CB1-79D1-7CF6C626E3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6034" y="296879"/>
            <a:ext cx="1178522"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83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0CEC796-FE1C-3BD5-DDD4-613A38229502}"/>
              </a:ext>
            </a:extLst>
          </p:cNvPr>
          <p:cNvSpPr>
            <a:spLocks noGrp="1"/>
          </p:cNvSpPr>
          <p:nvPr>
            <p:ph idx="1"/>
          </p:nvPr>
        </p:nvSpPr>
        <p:spPr>
          <a:xfrm>
            <a:off x="609600" y="2200944"/>
            <a:ext cx="5125133" cy="3902057"/>
          </a:xfrm>
        </p:spPr>
        <p:txBody>
          <a:bodyPr/>
          <a:lstStyle/>
          <a:p>
            <a:r>
              <a:rPr lang="nl-NL" dirty="0"/>
              <a:t>Open toegang, geen controle</a:t>
            </a:r>
          </a:p>
          <a:p>
            <a:r>
              <a:rPr lang="nl-NL" dirty="0"/>
              <a:t>-  Bijv. stadsmarathon</a:t>
            </a:r>
          </a:p>
          <a:p>
            <a:endParaRPr lang="nl-NL" dirty="0"/>
          </a:p>
          <a:p>
            <a:r>
              <a:rPr lang="nl-NL" dirty="0"/>
              <a:t>Verboden</a:t>
            </a:r>
          </a:p>
          <a:p>
            <a:pPr marL="285750" indent="-285750">
              <a:buFontTx/>
              <a:buChar char="-"/>
            </a:pPr>
            <a:r>
              <a:rPr lang="nl-NL" dirty="0"/>
              <a:t>Gratis plastic bevattende wegwerp</a:t>
            </a:r>
          </a:p>
          <a:p>
            <a:pPr marL="285750" indent="-285750">
              <a:buFontTx/>
              <a:buChar char="-"/>
            </a:pPr>
            <a:r>
              <a:rPr lang="nl-NL" dirty="0"/>
              <a:t>Hoogwaardig recycling systeem</a:t>
            </a:r>
          </a:p>
          <a:p>
            <a:pPr marL="285750" indent="-285750">
              <a:buFontTx/>
              <a:buChar char="-"/>
            </a:pPr>
            <a:endParaRPr lang="nl-NL" dirty="0"/>
          </a:p>
          <a:p>
            <a:pPr marL="285750" indent="-285750">
              <a:buFontTx/>
              <a:buChar char="-"/>
            </a:pPr>
            <a:endParaRPr lang="nl-NL" dirty="0"/>
          </a:p>
          <a:p>
            <a:r>
              <a:rPr lang="nl-NL" dirty="0"/>
              <a:t>Toegestaan</a:t>
            </a:r>
          </a:p>
          <a:p>
            <a:pPr marL="516150" lvl="1" indent="-285750">
              <a:buFontTx/>
              <a:buChar char="-"/>
            </a:pPr>
            <a:r>
              <a:rPr lang="nl-NL" dirty="0"/>
              <a:t>Circulair systeem, statiegeld</a:t>
            </a:r>
          </a:p>
          <a:p>
            <a:pPr marL="516150" lvl="1" indent="-285750">
              <a:buFontTx/>
              <a:buChar char="-"/>
            </a:pPr>
            <a:r>
              <a:rPr lang="nl-NL" dirty="0"/>
              <a:t>Plasticvrije wegwerp</a:t>
            </a:r>
          </a:p>
          <a:p>
            <a:pPr marL="516150" lvl="1" indent="-285750">
              <a:buFontTx/>
              <a:buChar char="-"/>
            </a:pPr>
            <a:r>
              <a:rPr lang="nl-NL" dirty="0"/>
              <a:t>Toeslag wegwerpplastic</a:t>
            </a:r>
          </a:p>
          <a:p>
            <a:endParaRPr lang="nl-NL" dirty="0"/>
          </a:p>
          <a:p>
            <a:pPr marL="516150" lvl="1" indent="-285750">
              <a:buFontTx/>
              <a:buChar char="-"/>
            </a:pPr>
            <a:endParaRPr lang="nl-NL" dirty="0"/>
          </a:p>
          <a:p>
            <a:pPr marL="285750" indent="-285750">
              <a:buFontTx/>
              <a:buChar char="-"/>
            </a:pPr>
            <a:endParaRPr lang="nl-NL" dirty="0"/>
          </a:p>
        </p:txBody>
      </p:sp>
      <p:sp>
        <p:nvSpPr>
          <p:cNvPr id="4" name="Tijdelijke aanduiding voor dianummer 3">
            <a:extLst>
              <a:ext uri="{FF2B5EF4-FFF2-40B4-BE49-F238E27FC236}">
                <a16:creationId xmlns:a16="http://schemas.microsoft.com/office/drawing/2014/main" id="{047EC537-CA78-839D-45A3-9D32B1CBB4E7}"/>
              </a:ext>
            </a:extLst>
          </p:cNvPr>
          <p:cNvSpPr>
            <a:spLocks noGrp="1"/>
          </p:cNvSpPr>
          <p:nvPr>
            <p:ph type="sldNum" sz="quarter" idx="12"/>
          </p:nvPr>
        </p:nvSpPr>
        <p:spPr/>
        <p:txBody>
          <a:bodyPr/>
          <a:lstStyle/>
          <a:p>
            <a:fld id="{555B1587-59F1-4FB5-A363-0505DAC627C3}" type="slidenum">
              <a:rPr lang="nl-NL" noProof="0" smtClean="0"/>
              <a:t>9</a:t>
            </a:fld>
            <a:endParaRPr lang="nl-NL" noProof="0"/>
          </a:p>
        </p:txBody>
      </p:sp>
      <p:sp>
        <p:nvSpPr>
          <p:cNvPr id="8" name="Tijdelijke aanduiding voor tekst 7">
            <a:extLst>
              <a:ext uri="{FF2B5EF4-FFF2-40B4-BE49-F238E27FC236}">
                <a16:creationId xmlns:a16="http://schemas.microsoft.com/office/drawing/2014/main" id="{96E5B353-78F3-56F0-1866-2F8140D17FD9}"/>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CD1FD94E-9C3B-3F88-4A32-8FBD3CFFE939}"/>
              </a:ext>
            </a:extLst>
          </p:cNvPr>
          <p:cNvSpPr>
            <a:spLocks noGrp="1"/>
          </p:cNvSpPr>
          <p:nvPr>
            <p:ph type="body" sz="quarter" idx="20"/>
          </p:nvPr>
        </p:nvSpPr>
        <p:spPr/>
        <p:txBody>
          <a:bodyPr/>
          <a:lstStyle/>
          <a:p>
            <a:endParaRPr lang="nl-NL"/>
          </a:p>
        </p:txBody>
      </p:sp>
      <p:sp>
        <p:nvSpPr>
          <p:cNvPr id="2" name="Titel 1">
            <a:extLst>
              <a:ext uri="{FF2B5EF4-FFF2-40B4-BE49-F238E27FC236}">
                <a16:creationId xmlns:a16="http://schemas.microsoft.com/office/drawing/2014/main" id="{A71DC99F-C6F6-ABD9-B53D-D2AB27C7B69F}"/>
              </a:ext>
            </a:extLst>
          </p:cNvPr>
          <p:cNvSpPr>
            <a:spLocks noGrp="1"/>
          </p:cNvSpPr>
          <p:nvPr>
            <p:ph type="title"/>
          </p:nvPr>
        </p:nvSpPr>
        <p:spPr>
          <a:xfrm>
            <a:off x="609600" y="434706"/>
            <a:ext cx="6488624" cy="640585"/>
          </a:xfrm>
        </p:spPr>
        <p:txBody>
          <a:bodyPr/>
          <a:lstStyle/>
          <a:p>
            <a:r>
              <a:rPr lang="nl-NL" dirty="0"/>
              <a:t>Sportevenement             open toegang</a:t>
            </a:r>
          </a:p>
        </p:txBody>
      </p:sp>
      <p:pic>
        <p:nvPicPr>
          <p:cNvPr id="1030" name="Picture 6" descr="Leiden Marathon - Leiden, Netherlands - 5/12/2024 - My BEST Runs - Worlds  Best Road Races">
            <a:extLst>
              <a:ext uri="{FF2B5EF4-FFF2-40B4-BE49-F238E27FC236}">
                <a16:creationId xmlns:a16="http://schemas.microsoft.com/office/drawing/2014/main" id="{FEE124F9-43B4-A2A2-627B-6434F4EFD38E}"/>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0321" r="2032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emeente Leiden - DCK">
            <a:extLst>
              <a:ext uri="{FF2B5EF4-FFF2-40B4-BE49-F238E27FC236}">
                <a16:creationId xmlns:a16="http://schemas.microsoft.com/office/drawing/2014/main" id="{B9745094-5E4D-B6E0-6C44-FEB8A024E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6861" y="210479"/>
            <a:ext cx="1170581" cy="540000"/>
          </a:xfrm>
          <a:prstGeom prst="rect">
            <a:avLst/>
          </a:prstGeom>
          <a:noFill/>
          <a:extLst>
            <a:ext uri="{909E8E84-426E-40DD-AFC4-6F175D3DCCD1}">
              <a14:hiddenFill xmlns:a14="http://schemas.microsoft.com/office/drawing/2010/main">
                <a:solidFill>
                  <a:srgbClr val="FFFFFF"/>
                </a:solidFill>
              </a14:hiddenFill>
            </a:ext>
          </a:extLst>
        </p:spPr>
      </p:pic>
      <p:sp>
        <p:nvSpPr>
          <p:cNvPr id="5" name="Ondertitel 4">
            <a:extLst>
              <a:ext uri="{FF2B5EF4-FFF2-40B4-BE49-F238E27FC236}">
                <a16:creationId xmlns:a16="http://schemas.microsoft.com/office/drawing/2014/main" id="{E431FC3E-9C00-0CA0-A79A-D7108965D2A8}"/>
              </a:ext>
            </a:extLst>
          </p:cNvPr>
          <p:cNvSpPr>
            <a:spLocks noGrp="1"/>
          </p:cNvSpPr>
          <p:nvPr>
            <p:ph type="subTitle" idx="13"/>
          </p:nvPr>
        </p:nvSpPr>
        <p:spPr>
          <a:xfrm>
            <a:off x="609600" y="1716231"/>
            <a:ext cx="5125133" cy="462728"/>
          </a:xfrm>
        </p:spPr>
        <p:txBody>
          <a:bodyPr/>
          <a:lstStyle/>
          <a:p>
            <a:r>
              <a:rPr lang="nl-NL" dirty="0"/>
              <a:t>Eten </a:t>
            </a:r>
            <a:r>
              <a:rPr lang="nl-NL" i="1" u="sng" dirty="0"/>
              <a:t>met</a:t>
            </a:r>
            <a:r>
              <a:rPr lang="nl-NL" i="1" dirty="0"/>
              <a:t> evenementenvergunning</a:t>
            </a:r>
          </a:p>
        </p:txBody>
      </p:sp>
    </p:spTree>
    <p:extLst>
      <p:ext uri="{BB962C8B-B14F-4D97-AF65-F5344CB8AC3E}">
        <p14:creationId xmlns:p14="http://schemas.microsoft.com/office/powerpoint/2010/main" val="323499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theme/theme1.xml><?xml version="1.0" encoding="utf-8"?>
<a:theme xmlns:a="http://schemas.openxmlformats.org/drawingml/2006/main" name="Rabobank (2021) - Rabo AgriFinance">
  <a:themeElements>
    <a:clrScheme name="Rabobank (2021)">
      <a:dk1>
        <a:srgbClr val="363A3B"/>
      </a:dk1>
      <a:lt1>
        <a:sysClr val="window" lastClr="FFFFFF"/>
      </a:lt1>
      <a:dk2>
        <a:srgbClr val="000060"/>
      </a:dk2>
      <a:lt2>
        <a:srgbClr val="FFFFFF"/>
      </a:lt2>
      <a:accent1>
        <a:srgbClr val="0058FF"/>
      </a:accent1>
      <a:accent2>
        <a:srgbClr val="000FAA"/>
      </a:accent2>
      <a:accent3>
        <a:srgbClr val="FF6700"/>
      </a:accent3>
      <a:accent4>
        <a:srgbClr val="FFB42D"/>
      </a:accent4>
      <a:accent5>
        <a:srgbClr val="00B269"/>
      </a:accent5>
      <a:accent6>
        <a:srgbClr val="D8D9DA"/>
      </a:accent6>
      <a:hlink>
        <a:srgbClr val="FF6700"/>
      </a:hlink>
      <a:folHlink>
        <a:srgbClr val="FFB42D"/>
      </a:folHlink>
    </a:clrScheme>
    <a:fontScheme name="Rabobank (2021)">
      <a:majorFont>
        <a:latin typeface="Myriad for Rabobank It"/>
        <a:ea typeface=""/>
        <a:cs typeface=""/>
      </a:majorFont>
      <a:minorFont>
        <a:latin typeface="Myriad for Raboban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Gray 1">
      <a:srgbClr val="000000"/>
    </a:custClr>
    <a:custClr name="Gray 2">
      <a:srgbClr val="202122"/>
    </a:custClr>
    <a:custClr name="Gray 3">
      <a:srgbClr val="414244"/>
    </a:custClr>
    <a:custClr name="Gray 4">
      <a:srgbClr val="5F6063"/>
    </a:custClr>
    <a:custClr name="Gray 5">
      <a:srgbClr val="737578"/>
    </a:custClr>
    <a:custClr name="Gray 6">
      <a:srgbClr val="9C9EA0"/>
    </a:custClr>
    <a:custClr name="Gray 7">
      <a:srgbClr val="BBBCBE"/>
    </a:custClr>
    <a:custClr name="Gray 8">
      <a:srgbClr val="E0E0E1"/>
    </a:custClr>
    <a:custClr name="Gray 9">
      <a:srgbClr val="EDEDEE"/>
    </a:custClr>
    <a:custClr name="Gray 10">
      <a:srgbClr val="F5F5F5"/>
    </a:custClr>
    <a:custClr name="Blue 1">
      <a:srgbClr val="000060"/>
    </a:custClr>
    <a:custClr name="Brand Dark Blue">
      <a:srgbClr val="000FAA"/>
    </a:custClr>
    <a:custClr name="Brand Bright Blue">
      <a:srgbClr val="0058FF"/>
    </a:custClr>
    <a:custClr name="Blue 4">
      <a:srgbClr val="0089FF"/>
    </a:custClr>
    <a:custClr name="Info Blue">
      <a:srgbClr val="58C9FF"/>
    </a:custClr>
    <a:custClr name="Orange 1">
      <a:srgbClr val="801604"/>
    </a:custClr>
    <a:custClr name="Error Red">
      <a:srgbClr val="E03000"/>
    </a:custClr>
    <a:custClr name="Orange 3">
      <a:srgbClr val="FF6700"/>
    </a:custClr>
    <a:custClr name="Brand Yellow-Orange">
      <a:srgbClr val="FFBC1F"/>
    </a:custClr>
    <a:custClr name="Orange 5">
      <a:srgbClr val="FFD983"/>
    </a:custClr>
    <a:custClr name="Green 1">
      <a:srgbClr val="006E46"/>
    </a:custClr>
    <a:custClr name="Green 2">
      <a:srgbClr val="009354"/>
    </a:custClr>
    <a:custClr name="Success Green">
      <a:srgbClr val="00B269"/>
    </a:custClr>
    <a:custClr name="Illustration Green">
      <a:srgbClr val="00CD87"/>
    </a:custClr>
    <a:custClr name="Green 5">
      <a:srgbClr val="55E6B4"/>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language":"{{UserProfile.DocumentLanguage.Iana}}","disableUpdates":false,"type":"proofingLanguage"}],"templateName":"","templateDescription":"","enableDocumentContentUpdater":false,"version":"1.10"}]]></TemplafyTemplate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TemplafySlideTemplateConfiguration><![CDATA[{"documentContentValidatorConfiguration":{"enableDocumentContentValidator":false,"documentContentValidatorVersion":0},"elementsMetadata":[],"slideId":"637710268576845825","enableDocumentContentUpdater":false,"version":"1.10"}]]></TemplafySlideTemplateConfiguration>
</file>

<file path=customXml/item4.xml><?xml version="1.0" encoding="utf-8"?>
<TemplafySlideFormConfiguration><![CDATA[{"formFields":[],"formDataEntries":[]}]]></TemplafySlideFormConfiguration>
</file>

<file path=customXml/item5.xml><?xml version="1.0" encoding="utf-8"?>
<TemplafyFormConfiguration><![CDATA[{"formFields":[],"formDataEntries":[]}]]></TemplafyFormConfiguration>
</file>

<file path=customXml/item6.xml><?xml version="1.0" encoding="utf-8"?>
<ct:contentTypeSchema xmlns:ct="http://schemas.microsoft.com/office/2006/metadata/contentType" xmlns:ma="http://schemas.microsoft.com/office/2006/metadata/properties/metaAttributes" ct:_="" ma:_="" ma:contentTypeName="Document" ma:contentTypeID="0x0101008936CDD9DDEC2144943F6C2C8449B0FA" ma:contentTypeVersion="5" ma:contentTypeDescription="Een nieuw document maken." ma:contentTypeScope="" ma:versionID="8e14b5e20a19b301fde7ad73fc24f172">
  <xsd:schema xmlns:xsd="http://www.w3.org/2001/XMLSchema" xmlns:xs="http://www.w3.org/2001/XMLSchema" xmlns:p="http://schemas.microsoft.com/office/2006/metadata/properties" xmlns:ns2="74d1b1b2-8c54-4626-831e-4ea63a427e37" targetNamespace="http://schemas.microsoft.com/office/2006/metadata/properties" ma:root="true" ma:fieldsID="585d07a2654370d661da8cabc6a07dbe" ns2:_="">
    <xsd:import namespace="74d1b1b2-8c54-4626-831e-4ea63a427e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1b1b2-8c54-4626-831e-4ea63a427e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TemplafySlideTemplateConfiguration><![CDATA[{"documentContentValidatorConfiguration":{"enableDocumentContentValidator":false,"documentContentValidatorVersion":0},"elementsMetadata":[],"slideId":"637782043332414542","enableDocumentContentUpdater":false,"version":"1.10"}]]></TemplafySlideTemplateConfiguration>
</file>

<file path=customXml/item8.xml><?xml version="1.0" encoding="utf-8"?>
<TemplafySlideFormConfiguration><![CDATA[{"formFields":[],"formDataEntries":[]}]]></TemplafySlideFormConfiguration>
</file>

<file path=customXml/item9.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8844B9-D193-4A52-B28E-C969DB96595A}">
  <ds:schemaRefs/>
</ds:datastoreItem>
</file>

<file path=customXml/itemProps2.xml><?xml version="1.0" encoding="utf-8"?>
<ds:datastoreItem xmlns:ds="http://schemas.openxmlformats.org/officeDocument/2006/customXml" ds:itemID="{3C6004B2-68D6-457D-9679-01F0FDD8DC78}">
  <ds:schemaRefs>
    <ds:schemaRef ds:uri="http://schemas.microsoft.com/sharepoint/v3/contenttype/forms"/>
  </ds:schemaRefs>
</ds:datastoreItem>
</file>

<file path=customXml/itemProps3.xml><?xml version="1.0" encoding="utf-8"?>
<ds:datastoreItem xmlns:ds="http://schemas.openxmlformats.org/officeDocument/2006/customXml" ds:itemID="{A3C60A48-8320-4D0B-B8BB-A3AD10CE19DC}">
  <ds:schemaRefs/>
</ds:datastoreItem>
</file>

<file path=customXml/itemProps4.xml><?xml version="1.0" encoding="utf-8"?>
<ds:datastoreItem xmlns:ds="http://schemas.openxmlformats.org/officeDocument/2006/customXml" ds:itemID="{80B00861-371D-4486-9A85-3E243E81D0B1}">
  <ds:schemaRefs/>
</ds:datastoreItem>
</file>

<file path=customXml/itemProps5.xml><?xml version="1.0" encoding="utf-8"?>
<ds:datastoreItem xmlns:ds="http://schemas.openxmlformats.org/officeDocument/2006/customXml" ds:itemID="{66EA8E2D-BCC7-4B02-994F-A63EEE20EA2A}">
  <ds:schemaRefs/>
</ds:datastoreItem>
</file>

<file path=customXml/itemProps6.xml><?xml version="1.0" encoding="utf-8"?>
<ds:datastoreItem xmlns:ds="http://schemas.openxmlformats.org/officeDocument/2006/customXml" ds:itemID="{CF56EB23-7CF1-4F93-B418-2ADA73E8F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1b1b2-8c54-4626-831e-4ea63a427e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1B9D2DE6-7035-4014-A2EA-3749C790A04D}">
  <ds:schemaRefs/>
</ds:datastoreItem>
</file>

<file path=customXml/itemProps8.xml><?xml version="1.0" encoding="utf-8"?>
<ds:datastoreItem xmlns:ds="http://schemas.openxmlformats.org/officeDocument/2006/customXml" ds:itemID="{FD95CFE6-2CAC-4A18-B5C7-6CC5558CADA1}">
  <ds:schemaRefs/>
</ds:datastoreItem>
</file>

<file path=customXml/itemProps9.xml><?xml version="1.0" encoding="utf-8"?>
<ds:datastoreItem xmlns:ds="http://schemas.openxmlformats.org/officeDocument/2006/customXml" ds:itemID="{763BC0C8-2E9E-4236-A1A9-4D1CA60188F2}">
  <ds:schemaRefs>
    <ds:schemaRef ds:uri="http://schemas.microsoft.com/office/2006/metadata/properties"/>
    <ds:schemaRef ds:uri="http://purl.org/dc/terms/"/>
    <ds:schemaRef ds:uri="http://schemas.microsoft.com/sharepoint/v3"/>
    <ds:schemaRef ds:uri="http://schemas.microsoft.com/office/infopath/2007/PartnerControls"/>
    <ds:schemaRef ds:uri="http://purl.org/dc/dcmitype/"/>
    <ds:schemaRef ds:uri="22a3f1e7-1ad8-4567-967d-700183da1d1b"/>
    <ds:schemaRef ds:uri="http://www.w3.org/XML/1998/namespace"/>
    <ds:schemaRef ds:uri="http://schemas.microsoft.com/office/2006/documentManagement/types"/>
    <ds:schemaRef ds:uri="http://schemas.openxmlformats.org/package/2006/metadata/core-properties"/>
    <ds:schemaRef ds:uri="aacb7df8-672f-46f2-977f-893ce5cef86b"/>
    <ds:schemaRef ds:uri="http://purl.org/dc/elements/1.1/"/>
    <ds:schemaRef ds:uri="94771cea-be60-4cd8-9a8f-b06c7302255a"/>
    <ds:schemaRef ds:uri="0aad884b-375d-4602-aaa9-f2589a86c323"/>
  </ds:schemaRefs>
</ds:datastoreItem>
</file>

<file path=docProps/app.xml><?xml version="1.0" encoding="utf-8"?>
<Properties xmlns="http://schemas.openxmlformats.org/officeDocument/2006/extended-properties" xmlns:vt="http://schemas.openxmlformats.org/officeDocument/2006/docPropsVTypes">
  <TotalTime>0</TotalTime>
  <Words>1059</Words>
  <Application>Microsoft Office PowerPoint</Application>
  <PresentationFormat>Breedbeeld</PresentationFormat>
  <Paragraphs>307</Paragraphs>
  <Slides>18</Slides>
  <Notes>3</Notes>
  <HiddenSlides>1</HiddenSlides>
  <MMClips>0</MMClips>
  <ScaleCrop>false</ScaleCrop>
  <HeadingPairs>
    <vt:vector size="6" baseType="variant">
      <vt:variant>
        <vt:lpstr>Gebruikte lettertypen</vt:lpstr>
      </vt:variant>
      <vt:variant>
        <vt:i4>14</vt:i4>
      </vt:variant>
      <vt:variant>
        <vt:lpstr>Thema</vt:lpstr>
      </vt:variant>
      <vt:variant>
        <vt:i4>1</vt:i4>
      </vt:variant>
      <vt:variant>
        <vt:lpstr>Diatitels</vt:lpstr>
      </vt:variant>
      <vt:variant>
        <vt:i4>18</vt:i4>
      </vt:variant>
    </vt:vector>
  </HeadingPairs>
  <TitlesOfParts>
    <vt:vector size="33" baseType="lpstr">
      <vt:lpstr>Myriad for Rabobank Bd It</vt:lpstr>
      <vt:lpstr>Myriad for Rabobank Bd</vt:lpstr>
      <vt:lpstr>Calibri</vt:lpstr>
      <vt:lpstr>Myriad for Rabobank SBd</vt:lpstr>
      <vt:lpstr>Myriad for Rabobank Lt It</vt:lpstr>
      <vt:lpstr>Myriad for Rabobank SBd It</vt:lpstr>
      <vt:lpstr>Lucida Grande</vt:lpstr>
      <vt:lpstr>Myriad for Rabobank (Hoofdtekst)</vt:lpstr>
      <vt:lpstr>Myriad for Rabobank Lt</vt:lpstr>
      <vt:lpstr>Myriad for Rabobank</vt:lpstr>
      <vt:lpstr>Myriad for Rabobank Blk It</vt:lpstr>
      <vt:lpstr>Myriad for Rabobank It</vt:lpstr>
      <vt:lpstr>Arial</vt:lpstr>
      <vt:lpstr>Myriad for Rabobank Blk</vt:lpstr>
      <vt:lpstr>Rabobank (2021) - Rabo AgriFinance</vt:lpstr>
      <vt:lpstr>PowerPoint-presentatie</vt:lpstr>
      <vt:lpstr>PowerPoint-presentatie</vt:lpstr>
      <vt:lpstr>Single Use Plastics</vt:lpstr>
      <vt:lpstr>Single Use Plastics</vt:lpstr>
      <vt:lpstr>Op de vereniging</vt:lpstr>
      <vt:lpstr>Op de vereniging</vt:lpstr>
      <vt:lpstr>Drinken sportevenementen</vt:lpstr>
      <vt:lpstr>Sportevenement gesloten toegang</vt:lpstr>
      <vt:lpstr>Sportevenement             open toegang</vt:lpstr>
      <vt:lpstr>Beslisboom serveeropties</vt:lpstr>
      <vt:lpstr>Verder</vt:lpstr>
      <vt:lpstr>Tips van het Universitair Sportcentrum Leiden </vt:lpstr>
      <vt:lpstr>Hoe nu verder?</vt:lpstr>
      <vt:lpstr>Een betere wereld start in de lokale gemeenschappen</vt:lpstr>
      <vt:lpstr>Samen maken we clubs sterker</vt:lpstr>
      <vt:lpstr>Rabo ClubSupport Ondersteuning</vt:lpstr>
      <vt:lpstr>PowerPoint-presentatie</vt:lpstr>
      <vt:lpstr>Contactgegevens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
  <cp:revision>10</cp:revision>
  <dcterms:created xsi:type="dcterms:W3CDTF">2021-10-28T08:14:51Z</dcterms:created>
  <dcterms:modified xsi:type="dcterms:W3CDTF">2024-01-23T16:08:01Z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0x0101008936CDD9DDEC2144943F6C2C8449B0FA</vt:lpwstr>
  </property>
  <property fmtid="{D5CDD505-2E9C-101B-9397-08002B2CF9AE}" pid="3" name="TemplafyTenantId">
    <vt:lpwstr>rabobank</vt:lpwstr>
  </property>
  <property fmtid="{D5CDD505-2E9C-101B-9397-08002B2CF9AE}" pid="4" name="TemplafyTemplateId">
    <vt:lpwstr>637782043317608854</vt:lpwstr>
  </property>
  <property fmtid="{D5CDD505-2E9C-101B-9397-08002B2CF9AE}" pid="5" name="TemplafyUserProfileId">
    <vt:lpwstr>637553763337216258</vt:lpwstr>
  </property>
  <property fmtid="{D5CDD505-2E9C-101B-9397-08002B2CF9AE}" pid="6" name="TemplafyLanguageCode">
    <vt:lpwstr>nl-NL</vt:lpwstr>
  </property>
  <property fmtid="{D5CDD505-2E9C-101B-9397-08002B2CF9AE}" pid="7" name="MediaServiceImageTags">
    <vt:lpwstr/>
  </property>
</Properties>
</file>